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79" r:id="rId3"/>
    <p:sldId id="27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Padrão" id="{94C04E78-9DC5-41B5-804B-59E2F83F620C}">
          <p14:sldIdLst>
            <p14:sldId id="256"/>
            <p14:sldId id="279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539"/>
    <a:srgbClr val="810539"/>
    <a:srgbClr val="FD02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94"/>
  </p:normalViewPr>
  <p:slideViewPr>
    <p:cSldViewPr snapToGrid="0" snapToObjects="1" showGuides="1">
      <p:cViewPr varScale="1">
        <p:scale>
          <a:sx n="128" d="100"/>
          <a:sy n="128" d="100"/>
        </p:scale>
        <p:origin x="520" y="1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85A01-7F43-DF4B-A56A-D56FBC29A924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73500-FE24-774E-8932-3833A078E14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155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973500-FE24-774E-8932-3833A078E141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3398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973500-FE24-774E-8932-3833A078E141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5769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16472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E5851E-50B9-204A-A492-C895127D6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6BC6D9D-4803-9640-B977-C6758177CF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32B5CE2-B28F-414A-A36D-9FEFEDB605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0ECE862-E922-594C-8E24-3C3D2282E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BB98F9-4304-7A4D-A8AC-5993D6E84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28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6D91FE92-8621-A249-A763-1AB686BE22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E6F2C073-A6A6-5544-B957-9E964157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A17AEB8-8067-D943-B83B-1AC63A2EE7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EF7C2E-9C27-114D-BE41-5B2070619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3FF784-4316-8748-B63B-6CDF5579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221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53237F-C3FC-4846-88E0-7F628DC7C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0B2D18-5336-3F45-A5DB-1609F1E58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0B02B42-5A8D-FF47-BDF8-AE1E10AEB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9E43636-7209-6E4C-81DD-C079EDAC7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58ACC670-E9EE-C9BF-9113-43D54ED59BCC}"/>
              </a:ext>
            </a:extLst>
          </p:cNvPr>
          <p:cNvSpPr/>
          <p:nvPr userDrawn="1"/>
        </p:nvSpPr>
        <p:spPr>
          <a:xfrm>
            <a:off x="1540565" y="6281530"/>
            <a:ext cx="1649896" cy="4399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0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807557D-2F6C-584C-B08B-7202F22D0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0E6E12D-21CE-3E4E-93DC-0566C4A50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100FD01-9FAB-5242-8832-DFD74E4EF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4022E12-6641-AD45-9AD7-63AA2BC2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AE509A8-81B3-BC42-A17A-03D5B4E67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44683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71B042-FA96-0046-AC8F-02FB6106E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2A7980-B797-0340-AFC1-3BA1AEFB33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3B2D33B-7689-BB49-AF3C-FBA30A7DD1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0496422-2012-BF45-9BF9-9F03B989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2A5800-465D-6343-9B9F-E5074AAA6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320169E-FDBE-2642-B1C6-F396D6733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7046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0568DE-CA90-8943-8E3B-6BCA9A7D5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28A109C-4E7E-C249-8663-BA034C92C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DA00E26-49F5-7C46-9807-E710126D93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E89714D-340E-1042-9716-75122060B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8E22C24-80CC-B64D-958F-861C6E932C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7CC4025-A95C-EE46-93C7-113D1DB5DB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9DDF7E4-26B3-5640-B02E-5A059C2460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282619A-E153-F64D-8A0A-90ADB5261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164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6886D7-2029-3849-B2AF-D4254BD8F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156AD631-D12E-0A43-A4B2-34BD5F7932D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CB8894AF-CD21-A54A-B1AC-F22EA77D6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F8E2A004-569A-A846-96B5-268E84C76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721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BF9C40E-F3D8-174D-8897-E1286A7FD8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AF9C72-0176-2D49-A135-74D9BB1B3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7EBAD3-7AFF-1446-9614-B1000EEB5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2474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B91D1-933F-D442-96F2-7E417F637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645735-AA08-F84B-9AB6-9157ABFA9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17CD056-3CFC-B048-931E-78B888DCF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FAC4021-4831-AE4A-A75A-DEAEB5A403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017886-1037-0F49-A3A4-76BA3091A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C1A5089-28A6-524F-B561-0E2F5CFFC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6065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331552-DD45-F849-A82E-F03ECC12FA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B5D5D9D-9878-5649-A589-7F11E93050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C43375-1CF7-704D-B9D3-077EE12578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8F0DC97-29D9-3741-A824-D0AF639F06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42F892D-862C-2D47-B31F-1150E6DD63F8}" type="datetimeFigureOut">
              <a:rPr lang="pt-BR" smtClean="0"/>
              <a:t>14/05/2024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CC0792-30AF-1549-B8B6-0732B7AE3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1514C85-FE9E-B44D-8558-BF8DCF40B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C7092C-D9B8-B146-9659-A50B4EB90CB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5953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Padrão do plano de fundo&#10;&#10;Descrição gerada automaticamente com confiança baixa">
            <a:extLst>
              <a:ext uri="{FF2B5EF4-FFF2-40B4-BE49-F238E27FC236}">
                <a16:creationId xmlns:a16="http://schemas.microsoft.com/office/drawing/2014/main" id="{DA6EB240-15CE-7D46-A968-108AB86B7A5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m 3" descr="Uma imagem contendo Logotipo&#10;&#10;Descrição gerada automaticamente">
            <a:extLst>
              <a:ext uri="{FF2B5EF4-FFF2-40B4-BE49-F238E27FC236}">
                <a16:creationId xmlns:a16="http://schemas.microsoft.com/office/drawing/2014/main" id="{E61E87A7-A503-43EA-BA4B-19D3E975F3E0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4904" y="6192982"/>
            <a:ext cx="3076861" cy="553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210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Forma&#10;&#10;Descrição gerada automaticamente">
            <a:extLst>
              <a:ext uri="{FF2B5EF4-FFF2-40B4-BE49-F238E27FC236}">
                <a16:creationId xmlns:a16="http://schemas.microsoft.com/office/drawing/2014/main" id="{8A30E2B3-F0B9-3248-BAE6-F1209292D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F04B612-E1A1-EB45-9FBD-335732929D7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028341" y="2711669"/>
            <a:ext cx="7441324" cy="143718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/>
            <a:r>
              <a:rPr lang="pt-BR" sz="5000" b="1" spc="-3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Titulo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42A33A-D40D-D94A-A311-D61290DA0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028342" y="3853370"/>
            <a:ext cx="7601406" cy="423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Autores</a:t>
            </a:r>
          </a:p>
        </p:txBody>
      </p:sp>
      <p:pic>
        <p:nvPicPr>
          <p:cNvPr id="8" name="Imagem 7" descr="Texto, Aplicativo&#10;&#10;Descrição gerada automaticamente">
            <a:extLst>
              <a:ext uri="{FF2B5EF4-FFF2-40B4-BE49-F238E27FC236}">
                <a16:creationId xmlns:a16="http://schemas.microsoft.com/office/drawing/2014/main" id="{6B1950E5-AADD-F143-85B7-CCB042F314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013" y="3099030"/>
            <a:ext cx="3008993" cy="104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051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17F084-93DA-8D39-D34E-AE59C760D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1C60217-1C73-4CD3-5BCB-3EBBEEBA49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3999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Uma imagem contendo Forma&#10;&#10;Descrição gerada automaticamente">
            <a:extLst>
              <a:ext uri="{FF2B5EF4-FFF2-40B4-BE49-F238E27FC236}">
                <a16:creationId xmlns:a16="http://schemas.microsoft.com/office/drawing/2014/main" id="{8A30E2B3-F0B9-3248-BAE6-F1209292D2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BF04B612-E1A1-EB45-9FBD-335732929D7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4028341" y="2711669"/>
            <a:ext cx="7441324" cy="143718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l"/>
            <a:r>
              <a:rPr lang="pt-BR" sz="5000" b="1" spc="-300" dirty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Fim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F42A33A-D40D-D94A-A311-D61290DA0B73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4028342" y="3853370"/>
            <a:ext cx="7601406" cy="423424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pt-BR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</a:t>
            </a:r>
          </a:p>
        </p:txBody>
      </p:sp>
      <p:pic>
        <p:nvPicPr>
          <p:cNvPr id="8" name="Imagem 7" descr="Texto, Aplicativo&#10;&#10;Descrição gerada automaticamente">
            <a:extLst>
              <a:ext uri="{FF2B5EF4-FFF2-40B4-BE49-F238E27FC236}">
                <a16:creationId xmlns:a16="http://schemas.microsoft.com/office/drawing/2014/main" id="{6B1950E5-AADD-F143-85B7-CCB042F3147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7013" y="3099030"/>
            <a:ext cx="3008993" cy="1049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118301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</Words>
  <Application>Microsoft Macintosh PowerPoint</Application>
  <PresentationFormat>Widescreen</PresentationFormat>
  <Paragraphs>6</Paragraphs>
  <Slides>3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Arial Black</vt:lpstr>
      <vt:lpstr>Calibri</vt:lpstr>
      <vt:lpstr>Tema do Office</vt:lpstr>
      <vt:lpstr>Titulo</vt:lpstr>
      <vt:lpstr>Apresentação do PowerPoint</vt:lpstr>
      <vt:lpstr>Fim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Diego Jose Teider</dc:creator>
  <cp:lastModifiedBy>Emerson Cabrera Paraiso</cp:lastModifiedBy>
  <cp:revision>38</cp:revision>
  <dcterms:created xsi:type="dcterms:W3CDTF">2020-10-27T13:01:25Z</dcterms:created>
  <dcterms:modified xsi:type="dcterms:W3CDTF">2024-05-14T22:10:48Z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59b6cd5-d141-4a33-8bf1-0ca04484304f_Enabled">
    <vt:lpwstr>true</vt:lpwstr>
  </property>
  <property fmtid="{D5CDD505-2E9C-101B-9397-08002B2CF9AE}" pid="3" name="MSIP_Label_a59b6cd5-d141-4a33-8bf1-0ca04484304f_SetDate">
    <vt:lpwstr>2022-04-18T20:01:33Z</vt:lpwstr>
  </property>
  <property fmtid="{D5CDD505-2E9C-101B-9397-08002B2CF9AE}" pid="4" name="MSIP_Label_a59b6cd5-d141-4a33-8bf1-0ca04484304f_Method">
    <vt:lpwstr>Standard</vt:lpwstr>
  </property>
  <property fmtid="{D5CDD505-2E9C-101B-9397-08002B2CF9AE}" pid="5" name="MSIP_Label_a59b6cd5-d141-4a33-8bf1-0ca04484304f_Name">
    <vt:lpwstr>restricted-default</vt:lpwstr>
  </property>
  <property fmtid="{D5CDD505-2E9C-101B-9397-08002B2CF9AE}" pid="6" name="MSIP_Label_a59b6cd5-d141-4a33-8bf1-0ca04484304f_SiteId">
    <vt:lpwstr>38ae3bcd-9579-4fd4-adda-b42e1495d55a</vt:lpwstr>
  </property>
  <property fmtid="{D5CDD505-2E9C-101B-9397-08002B2CF9AE}" pid="7" name="MSIP_Label_a59b6cd5-d141-4a33-8bf1-0ca04484304f_ActionId">
    <vt:lpwstr>0d8ed3b0-d898-44d0-a9dd-a42b5d4dab99</vt:lpwstr>
  </property>
  <property fmtid="{D5CDD505-2E9C-101B-9397-08002B2CF9AE}" pid="8" name="MSIP_Label_a59b6cd5-d141-4a33-8bf1-0ca04484304f_ContentBits">
    <vt:lpwstr>0</vt:lpwstr>
  </property>
  <property fmtid="{D5CDD505-2E9C-101B-9397-08002B2CF9AE}" pid="9" name="Document_Confidentiality">
    <vt:lpwstr>Restricted</vt:lpwstr>
  </property>
</Properties>
</file>