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3" r:id="rId5"/>
    <p:sldId id="259" r:id="rId6"/>
    <p:sldId id="264" r:id="rId7"/>
    <p:sldId id="262" r:id="rId8"/>
    <p:sldId id="266" r:id="rId9"/>
    <p:sldId id="267" r:id="rId10"/>
    <p:sldId id="268" r:id="rId11"/>
    <p:sldId id="270" r:id="rId12"/>
    <p:sldId id="271" r:id="rId13"/>
    <p:sldId id="272"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548" autoAdjust="0"/>
  </p:normalViewPr>
  <p:slideViewPr>
    <p:cSldViewPr snapToGrid="0">
      <p:cViewPr varScale="1">
        <p:scale>
          <a:sx n="61" d="100"/>
          <a:sy n="61" d="100"/>
        </p:scale>
        <p:origin x="10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o Lazai Junior" userId="5a50cfe6723e6749" providerId="LiveId" clId="{FD801C0F-ACA3-46C8-8CAD-E09C61B3BA84}"/>
    <pc:docChg chg="custSel modSld">
      <pc:chgData name="Marcio Lazai Junior" userId="5a50cfe6723e6749" providerId="LiveId" clId="{FD801C0F-ACA3-46C8-8CAD-E09C61B3BA84}" dt="2019-08-23T01:12:14.462" v="15" actId="20577"/>
      <pc:docMkLst>
        <pc:docMk/>
      </pc:docMkLst>
      <pc:sldChg chg="modSp">
        <pc:chgData name="Marcio Lazai Junior" userId="5a50cfe6723e6749" providerId="LiveId" clId="{FD801C0F-ACA3-46C8-8CAD-E09C61B3BA84}" dt="2019-08-23T01:06:26.775" v="6" actId="1076"/>
        <pc:sldMkLst>
          <pc:docMk/>
          <pc:sldMk cId="3224408907" sldId="259"/>
        </pc:sldMkLst>
        <pc:spChg chg="mod">
          <ac:chgData name="Marcio Lazai Junior" userId="5a50cfe6723e6749" providerId="LiveId" clId="{FD801C0F-ACA3-46C8-8CAD-E09C61B3BA84}" dt="2019-08-23T01:06:26.775" v="6" actId="1076"/>
          <ac:spMkLst>
            <pc:docMk/>
            <pc:sldMk cId="3224408907" sldId="259"/>
            <ac:spMk id="3" creationId="{1DF76631-B434-4DB9-81BF-17B081BC25BA}"/>
          </ac:spMkLst>
        </pc:spChg>
        <pc:spChg chg="mod">
          <ac:chgData name="Marcio Lazai Junior" userId="5a50cfe6723e6749" providerId="LiveId" clId="{FD801C0F-ACA3-46C8-8CAD-E09C61B3BA84}" dt="2019-08-23T01:06:26.775" v="6" actId="1076"/>
          <ac:spMkLst>
            <pc:docMk/>
            <pc:sldMk cId="3224408907" sldId="259"/>
            <ac:spMk id="5" creationId="{361B43C4-F7D7-45A2-9DD3-23A47BCF55F0}"/>
          </ac:spMkLst>
        </pc:spChg>
      </pc:sldChg>
      <pc:sldChg chg="modSp">
        <pc:chgData name="Marcio Lazai Junior" userId="5a50cfe6723e6749" providerId="LiveId" clId="{FD801C0F-ACA3-46C8-8CAD-E09C61B3BA84}" dt="2019-08-23T01:10:10.133" v="10" actId="27636"/>
        <pc:sldMkLst>
          <pc:docMk/>
          <pc:sldMk cId="3102495220" sldId="262"/>
        </pc:sldMkLst>
        <pc:spChg chg="mod">
          <ac:chgData name="Marcio Lazai Junior" userId="5a50cfe6723e6749" providerId="LiveId" clId="{FD801C0F-ACA3-46C8-8CAD-E09C61B3BA84}" dt="2019-08-23T01:10:10.133" v="10" actId="27636"/>
          <ac:spMkLst>
            <pc:docMk/>
            <pc:sldMk cId="3102495220" sldId="262"/>
            <ac:spMk id="3" creationId="{ABB09EEF-FFD1-4D77-B769-954A2F6956E4}"/>
          </ac:spMkLst>
        </pc:spChg>
      </pc:sldChg>
      <pc:sldChg chg="modSp">
        <pc:chgData name="Marcio Lazai Junior" userId="5a50cfe6723e6749" providerId="LiveId" clId="{FD801C0F-ACA3-46C8-8CAD-E09C61B3BA84}" dt="2019-08-23T01:12:14.462" v="15" actId="20577"/>
        <pc:sldMkLst>
          <pc:docMk/>
          <pc:sldMk cId="2189695308" sldId="266"/>
        </pc:sldMkLst>
        <pc:spChg chg="mod">
          <ac:chgData name="Marcio Lazai Junior" userId="5a50cfe6723e6749" providerId="LiveId" clId="{FD801C0F-ACA3-46C8-8CAD-E09C61B3BA84}" dt="2019-08-23T01:12:14.462" v="15" actId="20577"/>
          <ac:spMkLst>
            <pc:docMk/>
            <pc:sldMk cId="2189695308" sldId="266"/>
            <ac:spMk id="3" creationId="{2932958A-555B-4348-9FE8-7C4D601E59EB}"/>
          </ac:spMkLst>
        </pc:spChg>
      </pc:sldChg>
    </pc:docChg>
  </pc:docChgLst>
  <pc:docChgLst>
    <pc:chgData name="Marcio Lazai Junior" userId="5a50cfe6723e6749" providerId="LiveId" clId="{06FDC5D4-C796-40B5-941D-042437BA5CB9}"/>
    <pc:docChg chg="custSel addSld modSld">
      <pc:chgData name="Marcio Lazai Junior" userId="5a50cfe6723e6749" providerId="LiveId" clId="{06FDC5D4-C796-40B5-941D-042437BA5CB9}" dt="2019-08-20T02:29:30.368" v="391"/>
      <pc:docMkLst>
        <pc:docMk/>
      </pc:docMkLst>
      <pc:sldChg chg="modSp">
        <pc:chgData name="Marcio Lazai Junior" userId="5a50cfe6723e6749" providerId="LiveId" clId="{06FDC5D4-C796-40B5-941D-042437BA5CB9}" dt="2019-08-20T01:26:03.957" v="19" actId="113"/>
        <pc:sldMkLst>
          <pc:docMk/>
          <pc:sldMk cId="745917644" sldId="257"/>
        </pc:sldMkLst>
        <pc:spChg chg="mod">
          <ac:chgData name="Marcio Lazai Junior" userId="5a50cfe6723e6749" providerId="LiveId" clId="{06FDC5D4-C796-40B5-941D-042437BA5CB9}" dt="2019-08-20T01:26:03.957" v="19" actId="113"/>
          <ac:spMkLst>
            <pc:docMk/>
            <pc:sldMk cId="745917644" sldId="257"/>
            <ac:spMk id="3" creationId="{539605B7-268F-42F3-B1D6-4A546AF793A2}"/>
          </ac:spMkLst>
        </pc:spChg>
      </pc:sldChg>
      <pc:sldChg chg="modSp">
        <pc:chgData name="Marcio Lazai Junior" userId="5a50cfe6723e6749" providerId="LiveId" clId="{06FDC5D4-C796-40B5-941D-042437BA5CB9}" dt="2019-08-20T01:32:35.396" v="27" actId="113"/>
        <pc:sldMkLst>
          <pc:docMk/>
          <pc:sldMk cId="1167270828" sldId="258"/>
        </pc:sldMkLst>
        <pc:spChg chg="mod">
          <ac:chgData name="Marcio Lazai Junior" userId="5a50cfe6723e6749" providerId="LiveId" clId="{06FDC5D4-C796-40B5-941D-042437BA5CB9}" dt="2019-08-20T01:32:35.396" v="27" actId="113"/>
          <ac:spMkLst>
            <pc:docMk/>
            <pc:sldMk cId="1167270828" sldId="258"/>
            <ac:spMk id="3" creationId="{C6564A22-27E3-4684-B9C9-565509C81C04}"/>
          </ac:spMkLst>
        </pc:spChg>
      </pc:sldChg>
      <pc:sldChg chg="modSp">
        <pc:chgData name="Marcio Lazai Junior" userId="5a50cfe6723e6749" providerId="LiveId" clId="{06FDC5D4-C796-40B5-941D-042437BA5CB9}" dt="2019-08-20T01:37:05.527" v="40" actId="6549"/>
        <pc:sldMkLst>
          <pc:docMk/>
          <pc:sldMk cId="3224408907" sldId="259"/>
        </pc:sldMkLst>
        <pc:spChg chg="mod">
          <ac:chgData name="Marcio Lazai Junior" userId="5a50cfe6723e6749" providerId="LiveId" clId="{06FDC5D4-C796-40B5-941D-042437BA5CB9}" dt="2019-08-20T01:37:00.847" v="37" actId="20577"/>
          <ac:spMkLst>
            <pc:docMk/>
            <pc:sldMk cId="3224408907" sldId="259"/>
            <ac:spMk id="3" creationId="{1DF76631-B434-4DB9-81BF-17B081BC25BA}"/>
          </ac:spMkLst>
        </pc:spChg>
        <pc:spChg chg="mod">
          <ac:chgData name="Marcio Lazai Junior" userId="5a50cfe6723e6749" providerId="LiveId" clId="{06FDC5D4-C796-40B5-941D-042437BA5CB9}" dt="2019-08-20T01:37:05.527" v="40" actId="6549"/>
          <ac:spMkLst>
            <pc:docMk/>
            <pc:sldMk cId="3224408907" sldId="259"/>
            <ac:spMk id="5" creationId="{361B43C4-F7D7-45A2-9DD3-23A47BCF55F0}"/>
          </ac:spMkLst>
        </pc:spChg>
      </pc:sldChg>
      <pc:sldChg chg="modSp">
        <pc:chgData name="Marcio Lazai Junior" userId="5a50cfe6723e6749" providerId="LiveId" clId="{06FDC5D4-C796-40B5-941D-042437BA5CB9}" dt="2019-08-20T02:29:30.368" v="391"/>
        <pc:sldMkLst>
          <pc:docMk/>
          <pc:sldMk cId="1879387530" sldId="260"/>
        </pc:sldMkLst>
        <pc:spChg chg="mod">
          <ac:chgData name="Marcio Lazai Junior" userId="5a50cfe6723e6749" providerId="LiveId" clId="{06FDC5D4-C796-40B5-941D-042437BA5CB9}" dt="2019-08-20T01:23:31.080" v="13" actId="20577"/>
          <ac:spMkLst>
            <pc:docMk/>
            <pc:sldMk cId="1879387530" sldId="260"/>
            <ac:spMk id="2" creationId="{DCA289A3-FB71-4D4E-9AA0-D3ED8BA9E8C8}"/>
          </ac:spMkLst>
        </pc:spChg>
        <pc:spChg chg="mod">
          <ac:chgData name="Marcio Lazai Junior" userId="5a50cfe6723e6749" providerId="LiveId" clId="{06FDC5D4-C796-40B5-941D-042437BA5CB9}" dt="2019-08-20T02:29:30.368" v="391"/>
          <ac:spMkLst>
            <pc:docMk/>
            <pc:sldMk cId="1879387530" sldId="260"/>
            <ac:spMk id="3" creationId="{BC63752F-D888-4E2A-9D09-48095159B676}"/>
          </ac:spMkLst>
        </pc:spChg>
      </pc:sldChg>
      <pc:sldChg chg="modSp">
        <pc:chgData name="Marcio Lazai Junior" userId="5a50cfe6723e6749" providerId="LiveId" clId="{06FDC5D4-C796-40B5-941D-042437BA5CB9}" dt="2019-08-20T01:41:51.741" v="75" actId="20577"/>
        <pc:sldMkLst>
          <pc:docMk/>
          <pc:sldMk cId="3102495220" sldId="262"/>
        </pc:sldMkLst>
        <pc:spChg chg="mod">
          <ac:chgData name="Marcio Lazai Junior" userId="5a50cfe6723e6749" providerId="LiveId" clId="{06FDC5D4-C796-40B5-941D-042437BA5CB9}" dt="2019-08-20T01:41:51.741" v="75" actId="20577"/>
          <ac:spMkLst>
            <pc:docMk/>
            <pc:sldMk cId="3102495220" sldId="262"/>
            <ac:spMk id="3" creationId="{ABB09EEF-FFD1-4D77-B769-954A2F6956E4}"/>
          </ac:spMkLst>
        </pc:spChg>
      </pc:sldChg>
      <pc:sldChg chg="modSp add">
        <pc:chgData name="Marcio Lazai Junior" userId="5a50cfe6723e6749" providerId="LiveId" clId="{06FDC5D4-C796-40B5-941D-042437BA5CB9}" dt="2019-08-20T01:45:46.575" v="97" actId="113"/>
        <pc:sldMkLst>
          <pc:docMk/>
          <pc:sldMk cId="1336508156" sldId="263"/>
        </pc:sldMkLst>
        <pc:spChg chg="mod">
          <ac:chgData name="Marcio Lazai Junior" userId="5a50cfe6723e6749" providerId="LiveId" clId="{06FDC5D4-C796-40B5-941D-042437BA5CB9}" dt="2019-08-20T01:44:21.438" v="96" actId="20577"/>
          <ac:spMkLst>
            <pc:docMk/>
            <pc:sldMk cId="1336508156" sldId="263"/>
            <ac:spMk id="2" creationId="{4E9A9E49-2EBF-4B15-9BE2-39C186889B21}"/>
          </ac:spMkLst>
        </pc:spChg>
        <pc:spChg chg="mod">
          <ac:chgData name="Marcio Lazai Junior" userId="5a50cfe6723e6749" providerId="LiveId" clId="{06FDC5D4-C796-40B5-941D-042437BA5CB9}" dt="2019-08-20T01:45:46.575" v="97" actId="113"/>
          <ac:spMkLst>
            <pc:docMk/>
            <pc:sldMk cId="1336508156" sldId="263"/>
            <ac:spMk id="3" creationId="{BFA472B7-F749-44A7-BC5D-4A3A1915460E}"/>
          </ac:spMkLst>
        </pc:spChg>
      </pc:sldChg>
      <pc:sldChg chg="addSp modSp add">
        <pc:chgData name="Marcio Lazai Junior" userId="5a50cfe6723e6749" providerId="LiveId" clId="{06FDC5D4-C796-40B5-941D-042437BA5CB9}" dt="2019-08-20T01:48:36.451" v="125" actId="20577"/>
        <pc:sldMkLst>
          <pc:docMk/>
          <pc:sldMk cId="906176311" sldId="264"/>
        </pc:sldMkLst>
        <pc:spChg chg="mod">
          <ac:chgData name="Marcio Lazai Junior" userId="5a50cfe6723e6749" providerId="LiveId" clId="{06FDC5D4-C796-40B5-941D-042437BA5CB9}" dt="2019-08-20T01:46:55.980" v="115" actId="20577"/>
          <ac:spMkLst>
            <pc:docMk/>
            <pc:sldMk cId="906176311" sldId="264"/>
            <ac:spMk id="2" creationId="{02AB367B-4A35-4D60-A59C-BFFE0D4D3ECE}"/>
          </ac:spMkLst>
        </pc:spChg>
        <pc:spChg chg="mod">
          <ac:chgData name="Marcio Lazai Junior" userId="5a50cfe6723e6749" providerId="LiveId" clId="{06FDC5D4-C796-40B5-941D-042437BA5CB9}" dt="2019-08-20T01:48:36.451" v="125" actId="20577"/>
          <ac:spMkLst>
            <pc:docMk/>
            <pc:sldMk cId="906176311" sldId="264"/>
            <ac:spMk id="3" creationId="{4EFA207B-17A2-42F1-8CCC-434E2A668988}"/>
          </ac:spMkLst>
        </pc:spChg>
        <pc:picChg chg="add mod modCrop">
          <ac:chgData name="Marcio Lazai Junior" userId="5a50cfe6723e6749" providerId="LiveId" clId="{06FDC5D4-C796-40B5-941D-042437BA5CB9}" dt="2019-08-20T01:48:27.620" v="124" actId="14100"/>
          <ac:picMkLst>
            <pc:docMk/>
            <pc:sldMk cId="906176311" sldId="264"/>
            <ac:picMk id="4" creationId="{EA316BFF-A9DA-4074-9CE2-D86C6B132633}"/>
          </ac:picMkLst>
        </pc:picChg>
      </pc:sldChg>
      <pc:sldChg chg="modSp add">
        <pc:chgData name="Marcio Lazai Junior" userId="5a50cfe6723e6749" providerId="LiveId" clId="{06FDC5D4-C796-40B5-941D-042437BA5CB9}" dt="2019-08-20T02:05:28.022" v="180" actId="27636"/>
        <pc:sldMkLst>
          <pc:docMk/>
          <pc:sldMk cId="2189695308" sldId="266"/>
        </pc:sldMkLst>
        <pc:spChg chg="mod">
          <ac:chgData name="Marcio Lazai Junior" userId="5a50cfe6723e6749" providerId="LiveId" clId="{06FDC5D4-C796-40B5-941D-042437BA5CB9}" dt="2019-08-20T02:05:01.098" v="174" actId="20577"/>
          <ac:spMkLst>
            <pc:docMk/>
            <pc:sldMk cId="2189695308" sldId="266"/>
            <ac:spMk id="2" creationId="{41F58465-BD53-4343-967A-1A1599E1928C}"/>
          </ac:spMkLst>
        </pc:spChg>
        <pc:spChg chg="mod">
          <ac:chgData name="Marcio Lazai Junior" userId="5a50cfe6723e6749" providerId="LiveId" clId="{06FDC5D4-C796-40B5-941D-042437BA5CB9}" dt="2019-08-20T02:05:28.022" v="180" actId="27636"/>
          <ac:spMkLst>
            <pc:docMk/>
            <pc:sldMk cId="2189695308" sldId="266"/>
            <ac:spMk id="3" creationId="{2932958A-555B-4348-9FE8-7C4D601E59EB}"/>
          </ac:spMkLst>
        </pc:spChg>
      </pc:sldChg>
      <pc:sldChg chg="addSp delSp modSp add">
        <pc:chgData name="Marcio Lazai Junior" userId="5a50cfe6723e6749" providerId="LiveId" clId="{06FDC5D4-C796-40B5-941D-042437BA5CB9}" dt="2019-08-20T02:18:57.461" v="273" actId="11529"/>
        <pc:sldMkLst>
          <pc:docMk/>
          <pc:sldMk cId="1615213747" sldId="267"/>
        </pc:sldMkLst>
        <pc:spChg chg="mod">
          <ac:chgData name="Marcio Lazai Junior" userId="5a50cfe6723e6749" providerId="LiveId" clId="{06FDC5D4-C796-40B5-941D-042437BA5CB9}" dt="2019-08-20T02:09:38.750" v="196" actId="20577"/>
          <ac:spMkLst>
            <pc:docMk/>
            <pc:sldMk cId="1615213747" sldId="267"/>
            <ac:spMk id="2" creationId="{41F58465-BD53-4343-967A-1A1599E1928C}"/>
          </ac:spMkLst>
        </pc:spChg>
        <pc:spChg chg="del mod">
          <ac:chgData name="Marcio Lazai Junior" userId="5a50cfe6723e6749" providerId="LiveId" clId="{06FDC5D4-C796-40B5-941D-042437BA5CB9}" dt="2019-08-20T02:10:13.354" v="197"/>
          <ac:spMkLst>
            <pc:docMk/>
            <pc:sldMk cId="1615213747" sldId="267"/>
            <ac:spMk id="3" creationId="{2932958A-555B-4348-9FE8-7C4D601E59EB}"/>
          </ac:spMkLst>
        </pc:spChg>
        <pc:spChg chg="add mod">
          <ac:chgData name="Marcio Lazai Junior" userId="5a50cfe6723e6749" providerId="LiveId" clId="{06FDC5D4-C796-40B5-941D-042437BA5CB9}" dt="2019-08-20T02:12:04.994" v="211" actId="1076"/>
          <ac:spMkLst>
            <pc:docMk/>
            <pc:sldMk cId="1615213747" sldId="267"/>
            <ac:spMk id="5" creationId="{61D18870-6D74-4CC3-8E9E-6967B84D7E93}"/>
          </ac:spMkLst>
        </pc:spChg>
        <pc:spChg chg="add mod">
          <ac:chgData name="Marcio Lazai Junior" userId="5a50cfe6723e6749" providerId="LiveId" clId="{06FDC5D4-C796-40B5-941D-042437BA5CB9}" dt="2019-08-20T02:13:16.900" v="221" actId="14100"/>
          <ac:spMkLst>
            <pc:docMk/>
            <pc:sldMk cId="1615213747" sldId="267"/>
            <ac:spMk id="8" creationId="{75EBB832-39C0-4574-B755-EA5265C05F4A}"/>
          </ac:spMkLst>
        </pc:spChg>
        <pc:spChg chg="add mod">
          <ac:chgData name="Marcio Lazai Junior" userId="5a50cfe6723e6749" providerId="LiveId" clId="{06FDC5D4-C796-40B5-941D-042437BA5CB9}" dt="2019-08-20T02:14:46.478" v="242" actId="20577"/>
          <ac:spMkLst>
            <pc:docMk/>
            <pc:sldMk cId="1615213747" sldId="267"/>
            <ac:spMk id="11" creationId="{3651E206-3927-4C31-9EBD-23A8B23FC91B}"/>
          </ac:spMkLst>
        </pc:spChg>
        <pc:spChg chg="add mod">
          <ac:chgData name="Marcio Lazai Junior" userId="5a50cfe6723e6749" providerId="LiveId" clId="{06FDC5D4-C796-40B5-941D-042437BA5CB9}" dt="2019-08-20T02:17:51.022" v="265" actId="20577"/>
          <ac:spMkLst>
            <pc:docMk/>
            <pc:sldMk cId="1615213747" sldId="267"/>
            <ac:spMk id="14" creationId="{77F92F3C-A3B4-4251-A4A5-47F1FCDF2CFD}"/>
          </ac:spMkLst>
        </pc:spChg>
        <pc:spChg chg="add mod">
          <ac:chgData name="Marcio Lazai Junior" userId="5a50cfe6723e6749" providerId="LiveId" clId="{06FDC5D4-C796-40B5-941D-042437BA5CB9}" dt="2019-08-20T02:18:52.035" v="272" actId="1076"/>
          <ac:spMkLst>
            <pc:docMk/>
            <pc:sldMk cId="1615213747" sldId="267"/>
            <ac:spMk id="17" creationId="{A3A2F51A-1737-4A28-B390-7E24CC1F3CD5}"/>
          </ac:spMkLst>
        </pc:spChg>
        <pc:picChg chg="add mod">
          <ac:chgData name="Marcio Lazai Junior" userId="5a50cfe6723e6749" providerId="LiveId" clId="{06FDC5D4-C796-40B5-941D-042437BA5CB9}" dt="2019-08-20T02:10:19.044" v="199" actId="1076"/>
          <ac:picMkLst>
            <pc:docMk/>
            <pc:sldMk cId="1615213747" sldId="267"/>
            <ac:picMk id="4" creationId="{DA0A4F45-B632-420A-B4C4-1E47F674399E}"/>
          </ac:picMkLst>
        </pc:picChg>
        <pc:cxnChg chg="add mod">
          <ac:chgData name="Marcio Lazai Junior" userId="5a50cfe6723e6749" providerId="LiveId" clId="{06FDC5D4-C796-40B5-941D-042437BA5CB9}" dt="2019-08-20T02:12:10.328" v="212" actId="11529"/>
          <ac:cxnSpMkLst>
            <pc:docMk/>
            <pc:sldMk cId="1615213747" sldId="267"/>
            <ac:cxnSpMk id="7" creationId="{80A2C085-EA24-46EF-8216-228880FBC4AD}"/>
          </ac:cxnSpMkLst>
        </pc:cxnChg>
        <pc:cxnChg chg="add mod">
          <ac:chgData name="Marcio Lazai Junior" userId="5a50cfe6723e6749" providerId="LiveId" clId="{06FDC5D4-C796-40B5-941D-042437BA5CB9}" dt="2019-08-20T02:13:22.459" v="222" actId="11529"/>
          <ac:cxnSpMkLst>
            <pc:docMk/>
            <pc:sldMk cId="1615213747" sldId="267"/>
            <ac:cxnSpMk id="10" creationId="{5585C401-5AEC-4835-BC52-B7A0BE07A6E5}"/>
          </ac:cxnSpMkLst>
        </pc:cxnChg>
        <pc:cxnChg chg="add mod">
          <ac:chgData name="Marcio Lazai Junior" userId="5a50cfe6723e6749" providerId="LiveId" clId="{06FDC5D4-C796-40B5-941D-042437BA5CB9}" dt="2019-08-20T02:14:54.964" v="243" actId="11529"/>
          <ac:cxnSpMkLst>
            <pc:docMk/>
            <pc:sldMk cId="1615213747" sldId="267"/>
            <ac:cxnSpMk id="13" creationId="{3A5AF443-89E2-4C63-B061-AAF03B46D776}"/>
          </ac:cxnSpMkLst>
        </pc:cxnChg>
        <pc:cxnChg chg="add mod">
          <ac:chgData name="Marcio Lazai Junior" userId="5a50cfe6723e6749" providerId="LiveId" clId="{06FDC5D4-C796-40B5-941D-042437BA5CB9}" dt="2019-08-20T02:15:59.574" v="252" actId="11529"/>
          <ac:cxnSpMkLst>
            <pc:docMk/>
            <pc:sldMk cId="1615213747" sldId="267"/>
            <ac:cxnSpMk id="16" creationId="{3A9D2E9D-360C-4EF2-977E-F2783DE64493}"/>
          </ac:cxnSpMkLst>
        </pc:cxnChg>
        <pc:cxnChg chg="add mod">
          <ac:chgData name="Marcio Lazai Junior" userId="5a50cfe6723e6749" providerId="LiveId" clId="{06FDC5D4-C796-40B5-941D-042437BA5CB9}" dt="2019-08-20T02:18:57.461" v="273" actId="11529"/>
          <ac:cxnSpMkLst>
            <pc:docMk/>
            <pc:sldMk cId="1615213747" sldId="267"/>
            <ac:cxnSpMk id="19" creationId="{166F444E-A884-4EA0-BA9C-A063CC535DCE}"/>
          </ac:cxnSpMkLst>
        </pc:cxnChg>
      </pc:sldChg>
      <pc:sldChg chg="addSp modSp add">
        <pc:chgData name="Marcio Lazai Junior" userId="5a50cfe6723e6749" providerId="LiveId" clId="{06FDC5D4-C796-40B5-941D-042437BA5CB9}" dt="2019-08-20T02:20:51.091" v="318" actId="1076"/>
        <pc:sldMkLst>
          <pc:docMk/>
          <pc:sldMk cId="3388799823" sldId="268"/>
        </pc:sldMkLst>
        <pc:spChg chg="mod">
          <ac:chgData name="Marcio Lazai Junior" userId="5a50cfe6723e6749" providerId="LiveId" clId="{06FDC5D4-C796-40B5-941D-042437BA5CB9}" dt="2019-08-20T02:19:29.583" v="297" actId="20577"/>
          <ac:spMkLst>
            <pc:docMk/>
            <pc:sldMk cId="3388799823" sldId="268"/>
            <ac:spMk id="2" creationId="{A3DEADDE-2630-4874-8CD2-2E1CBE8EBF3C}"/>
          </ac:spMkLst>
        </pc:spChg>
        <pc:spChg chg="mod">
          <ac:chgData name="Marcio Lazai Junior" userId="5a50cfe6723e6749" providerId="LiveId" clId="{06FDC5D4-C796-40B5-941D-042437BA5CB9}" dt="2019-08-20T02:20:49.968" v="317" actId="1076"/>
          <ac:spMkLst>
            <pc:docMk/>
            <pc:sldMk cId="3388799823" sldId="268"/>
            <ac:spMk id="3" creationId="{EC0A7D06-30ED-483B-8871-8CE6F9D7D1DF}"/>
          </ac:spMkLst>
        </pc:spChg>
        <pc:picChg chg="add mod">
          <ac:chgData name="Marcio Lazai Junior" userId="5a50cfe6723e6749" providerId="LiveId" clId="{06FDC5D4-C796-40B5-941D-042437BA5CB9}" dt="2019-08-20T02:20:51.091" v="318" actId="1076"/>
          <ac:picMkLst>
            <pc:docMk/>
            <pc:sldMk cId="3388799823" sldId="268"/>
            <ac:picMk id="4" creationId="{A4A4BCEE-A4EB-40E9-B716-C51FAC36F1AE}"/>
          </ac:picMkLst>
        </pc:picChg>
      </pc:sldChg>
      <pc:sldChg chg="addSp modSp add">
        <pc:chgData name="Marcio Lazai Junior" userId="5a50cfe6723e6749" providerId="LiveId" clId="{06FDC5D4-C796-40B5-941D-042437BA5CB9}" dt="2019-08-20T02:24:32.278" v="348" actId="13926"/>
        <pc:sldMkLst>
          <pc:docMk/>
          <pc:sldMk cId="1340196540" sldId="270"/>
        </pc:sldMkLst>
        <pc:spChg chg="mod">
          <ac:chgData name="Marcio Lazai Junior" userId="5a50cfe6723e6749" providerId="LiveId" clId="{06FDC5D4-C796-40B5-941D-042437BA5CB9}" dt="2019-08-20T02:24:32.278" v="348" actId="13926"/>
          <ac:spMkLst>
            <pc:docMk/>
            <pc:sldMk cId="1340196540" sldId="270"/>
            <ac:spMk id="3" creationId="{EC0A7D06-30ED-483B-8871-8CE6F9D7D1DF}"/>
          </ac:spMkLst>
        </pc:spChg>
        <pc:spChg chg="add mod">
          <ac:chgData name="Marcio Lazai Junior" userId="5a50cfe6723e6749" providerId="LiveId" clId="{06FDC5D4-C796-40B5-941D-042437BA5CB9}" dt="2019-08-20T02:22:47.664" v="330" actId="207"/>
          <ac:spMkLst>
            <pc:docMk/>
            <pc:sldMk cId="1340196540" sldId="270"/>
            <ac:spMk id="5" creationId="{B10A9DC7-9AAC-47BE-81CB-6F4DB7BCD394}"/>
          </ac:spMkLst>
        </pc:spChg>
        <pc:spChg chg="add mod">
          <ac:chgData name="Marcio Lazai Junior" userId="5a50cfe6723e6749" providerId="LiveId" clId="{06FDC5D4-C796-40B5-941D-042437BA5CB9}" dt="2019-08-20T02:23:42.586" v="341" actId="207"/>
          <ac:spMkLst>
            <pc:docMk/>
            <pc:sldMk cId="1340196540" sldId="270"/>
            <ac:spMk id="6" creationId="{1ED9EAE1-19E8-4CA5-9C8A-6F23B81404BE}"/>
          </ac:spMkLst>
        </pc:spChg>
        <pc:spChg chg="add mod">
          <ac:chgData name="Marcio Lazai Junior" userId="5a50cfe6723e6749" providerId="LiveId" clId="{06FDC5D4-C796-40B5-941D-042437BA5CB9}" dt="2019-08-20T02:24:26.604" v="347" actId="207"/>
          <ac:spMkLst>
            <pc:docMk/>
            <pc:sldMk cId="1340196540" sldId="270"/>
            <ac:spMk id="7" creationId="{926CB455-D8CA-4F35-92DC-5E60DEE96B92}"/>
          </ac:spMkLst>
        </pc:spChg>
      </pc:sldChg>
      <pc:sldChg chg="delSp modSp add">
        <pc:chgData name="Marcio Lazai Junior" userId="5a50cfe6723e6749" providerId="LiveId" clId="{06FDC5D4-C796-40B5-941D-042437BA5CB9}" dt="2019-08-20T02:27:44.087" v="381" actId="13926"/>
        <pc:sldMkLst>
          <pc:docMk/>
          <pc:sldMk cId="3936264690" sldId="271"/>
        </pc:sldMkLst>
        <pc:spChg chg="mod">
          <ac:chgData name="Marcio Lazai Junior" userId="5a50cfe6723e6749" providerId="LiveId" clId="{06FDC5D4-C796-40B5-941D-042437BA5CB9}" dt="2019-08-20T02:27:44.087" v="381" actId="13926"/>
          <ac:spMkLst>
            <pc:docMk/>
            <pc:sldMk cId="3936264690" sldId="271"/>
            <ac:spMk id="3" creationId="{EC0A7D06-30ED-483B-8871-8CE6F9D7D1DF}"/>
          </ac:spMkLst>
        </pc:spChg>
        <pc:spChg chg="mod">
          <ac:chgData name="Marcio Lazai Junior" userId="5a50cfe6723e6749" providerId="LiveId" clId="{06FDC5D4-C796-40B5-941D-042437BA5CB9}" dt="2019-08-20T02:24:48.339" v="353" actId="14100"/>
          <ac:spMkLst>
            <pc:docMk/>
            <pc:sldMk cId="3936264690" sldId="271"/>
            <ac:spMk id="5" creationId="{B10A9DC7-9AAC-47BE-81CB-6F4DB7BCD394}"/>
          </ac:spMkLst>
        </pc:spChg>
        <pc:spChg chg="del">
          <ac:chgData name="Marcio Lazai Junior" userId="5a50cfe6723e6749" providerId="LiveId" clId="{06FDC5D4-C796-40B5-941D-042437BA5CB9}" dt="2019-08-20T02:24:49.983" v="354" actId="478"/>
          <ac:spMkLst>
            <pc:docMk/>
            <pc:sldMk cId="3936264690" sldId="271"/>
            <ac:spMk id="6" creationId="{1ED9EAE1-19E8-4CA5-9C8A-6F23B81404BE}"/>
          </ac:spMkLst>
        </pc:spChg>
        <pc:spChg chg="mod">
          <ac:chgData name="Marcio Lazai Junior" userId="5a50cfe6723e6749" providerId="LiveId" clId="{06FDC5D4-C796-40B5-941D-042437BA5CB9}" dt="2019-08-20T02:24:41.059" v="350" actId="1076"/>
          <ac:spMkLst>
            <pc:docMk/>
            <pc:sldMk cId="3936264690" sldId="271"/>
            <ac:spMk id="7" creationId="{926CB455-D8CA-4F35-92DC-5E60DEE96B92}"/>
          </ac:spMkLst>
        </pc:spChg>
      </pc:sldChg>
      <pc:sldChg chg="addSp delSp modSp add">
        <pc:chgData name="Marcio Lazai Junior" userId="5a50cfe6723e6749" providerId="LiveId" clId="{06FDC5D4-C796-40B5-941D-042437BA5CB9}" dt="2019-08-20T02:28:35.368" v="388" actId="1076"/>
        <pc:sldMkLst>
          <pc:docMk/>
          <pc:sldMk cId="3668609391" sldId="272"/>
        </pc:sldMkLst>
        <pc:spChg chg="mod">
          <ac:chgData name="Marcio Lazai Junior" userId="5a50cfe6723e6749" providerId="LiveId" clId="{06FDC5D4-C796-40B5-941D-042437BA5CB9}" dt="2019-08-20T02:28:06.239" v="383"/>
          <ac:spMkLst>
            <pc:docMk/>
            <pc:sldMk cId="3668609391" sldId="272"/>
            <ac:spMk id="2" creationId="{F3E595FD-C94E-4A9D-A4F5-681ABD38E78F}"/>
          </ac:spMkLst>
        </pc:spChg>
        <pc:spChg chg="del">
          <ac:chgData name="Marcio Lazai Junior" userId="5a50cfe6723e6749" providerId="LiveId" clId="{06FDC5D4-C796-40B5-941D-042437BA5CB9}" dt="2019-08-20T02:28:31.134" v="386" actId="478"/>
          <ac:spMkLst>
            <pc:docMk/>
            <pc:sldMk cId="3668609391" sldId="272"/>
            <ac:spMk id="3" creationId="{F0F4463A-D198-4579-9767-55281FC94E1F}"/>
          </ac:spMkLst>
        </pc:spChg>
        <pc:picChg chg="add mod">
          <ac:chgData name="Marcio Lazai Junior" userId="5a50cfe6723e6749" providerId="LiveId" clId="{06FDC5D4-C796-40B5-941D-042437BA5CB9}" dt="2019-08-20T02:28:35.368" v="388" actId="1076"/>
          <ac:picMkLst>
            <pc:docMk/>
            <pc:sldMk cId="3668609391" sldId="272"/>
            <ac:picMk id="4" creationId="{9FD63273-BBA8-45F3-A77C-ECB8AA8026C8}"/>
          </ac:picMkLst>
        </pc:picChg>
      </pc:sldChg>
    </pc:docChg>
  </pc:docChgLst>
  <pc:docChgLst>
    <pc:chgData name="Marcio Lazai Junior" userId="5a50cfe6723e6749" providerId="LiveId" clId="{FBE21EF9-FA40-491F-AB51-A8CBBE74947F}"/>
    <pc:docChg chg="custSel delSld modSld sldOrd">
      <pc:chgData name="Marcio Lazai Junior" userId="5a50cfe6723e6749" providerId="LiveId" clId="{FBE21EF9-FA40-491F-AB51-A8CBBE74947F}" dt="2019-08-21T01:27:27.178" v="255" actId="20577"/>
      <pc:docMkLst>
        <pc:docMk/>
      </pc:docMkLst>
      <pc:sldChg chg="modSp ord">
        <pc:chgData name="Marcio Lazai Junior" userId="5a50cfe6723e6749" providerId="LiveId" clId="{FBE21EF9-FA40-491F-AB51-A8CBBE74947F}" dt="2019-08-21T01:17:27.771" v="219" actId="1038"/>
        <pc:sldMkLst>
          <pc:docMk/>
          <pc:sldMk cId="3102495220" sldId="262"/>
        </pc:sldMkLst>
        <pc:spChg chg="mod">
          <ac:chgData name="Marcio Lazai Junior" userId="5a50cfe6723e6749" providerId="LiveId" clId="{FBE21EF9-FA40-491F-AB51-A8CBBE74947F}" dt="2019-08-20T23:43:09.033" v="9" actId="20577"/>
          <ac:spMkLst>
            <pc:docMk/>
            <pc:sldMk cId="3102495220" sldId="262"/>
            <ac:spMk id="2" creationId="{5F4CC279-226C-4784-B530-6B5CFE7355A9}"/>
          </ac:spMkLst>
        </pc:spChg>
        <pc:spChg chg="mod">
          <ac:chgData name="Marcio Lazai Junior" userId="5a50cfe6723e6749" providerId="LiveId" clId="{FBE21EF9-FA40-491F-AB51-A8CBBE74947F}" dt="2019-08-21T01:17:27.771" v="219" actId="1038"/>
          <ac:spMkLst>
            <pc:docMk/>
            <pc:sldMk cId="3102495220" sldId="262"/>
            <ac:spMk id="3" creationId="{ABB09EEF-FFD1-4D77-B769-954A2F6956E4}"/>
          </ac:spMkLst>
        </pc:spChg>
        <pc:spChg chg="mod">
          <ac:chgData name="Marcio Lazai Junior" userId="5a50cfe6723e6749" providerId="LiveId" clId="{FBE21EF9-FA40-491F-AB51-A8CBBE74947F}" dt="2019-08-21T01:17:20.447" v="191" actId="1037"/>
          <ac:spMkLst>
            <pc:docMk/>
            <pc:sldMk cId="3102495220" sldId="262"/>
            <ac:spMk id="16" creationId="{01FCE269-9C5C-4D81-B826-CA493800EA36}"/>
          </ac:spMkLst>
        </pc:spChg>
        <pc:spChg chg="mod">
          <ac:chgData name="Marcio Lazai Junior" userId="5a50cfe6723e6749" providerId="LiveId" clId="{FBE21EF9-FA40-491F-AB51-A8CBBE74947F}" dt="2019-08-21T01:17:20.447" v="191" actId="1037"/>
          <ac:spMkLst>
            <pc:docMk/>
            <pc:sldMk cId="3102495220" sldId="262"/>
            <ac:spMk id="17" creationId="{1885CE66-0641-44F0-81B3-BCAB6F3FADA7}"/>
          </ac:spMkLst>
        </pc:spChg>
        <pc:spChg chg="mod">
          <ac:chgData name="Marcio Lazai Junior" userId="5a50cfe6723e6749" providerId="LiveId" clId="{FBE21EF9-FA40-491F-AB51-A8CBBE74947F}" dt="2019-08-21T01:17:20.447" v="191" actId="1037"/>
          <ac:spMkLst>
            <pc:docMk/>
            <pc:sldMk cId="3102495220" sldId="262"/>
            <ac:spMk id="18" creationId="{91FA7E86-FA68-43C9-940C-CA711F906905}"/>
          </ac:spMkLst>
        </pc:spChg>
        <pc:spChg chg="mod">
          <ac:chgData name="Marcio Lazai Junior" userId="5a50cfe6723e6749" providerId="LiveId" clId="{FBE21EF9-FA40-491F-AB51-A8CBBE74947F}" dt="2019-08-21T01:17:20.447" v="191" actId="1037"/>
          <ac:spMkLst>
            <pc:docMk/>
            <pc:sldMk cId="3102495220" sldId="262"/>
            <ac:spMk id="19" creationId="{7F6D9553-922C-4ABD-B8B3-D8D7472EE1D1}"/>
          </ac:spMkLst>
        </pc:spChg>
        <pc:spChg chg="mod">
          <ac:chgData name="Marcio Lazai Junior" userId="5a50cfe6723e6749" providerId="LiveId" clId="{FBE21EF9-FA40-491F-AB51-A8CBBE74947F}" dt="2019-08-21T01:17:20.447" v="191" actId="1037"/>
          <ac:spMkLst>
            <pc:docMk/>
            <pc:sldMk cId="3102495220" sldId="262"/>
            <ac:spMk id="20" creationId="{09364A31-0CF2-436C-92E8-AA55C1A0982E}"/>
          </ac:spMkLst>
        </pc:spChg>
        <pc:spChg chg="mod">
          <ac:chgData name="Marcio Lazai Junior" userId="5a50cfe6723e6749" providerId="LiveId" clId="{FBE21EF9-FA40-491F-AB51-A8CBBE74947F}" dt="2019-08-21T01:17:20.447" v="191" actId="1037"/>
          <ac:spMkLst>
            <pc:docMk/>
            <pc:sldMk cId="3102495220" sldId="262"/>
            <ac:spMk id="21" creationId="{87E0BCE7-1269-4D26-827A-066E70F6EE7A}"/>
          </ac:spMkLst>
        </pc:spChg>
        <pc:grpChg chg="mod">
          <ac:chgData name="Marcio Lazai Junior" userId="5a50cfe6723e6749" providerId="LiveId" clId="{FBE21EF9-FA40-491F-AB51-A8CBBE74947F}" dt="2019-08-21T01:17:20.447" v="191" actId="1037"/>
          <ac:grpSpMkLst>
            <pc:docMk/>
            <pc:sldMk cId="3102495220" sldId="262"/>
            <ac:grpSpMk id="13" creationId="{0CC6FD79-B51C-49D0-B24B-EF4BBC9C64B0}"/>
          </ac:grpSpMkLst>
        </pc:grpChg>
        <pc:grpChg chg="mod">
          <ac:chgData name="Marcio Lazai Junior" userId="5a50cfe6723e6749" providerId="LiveId" clId="{FBE21EF9-FA40-491F-AB51-A8CBBE74947F}" dt="2019-08-21T01:17:20.447" v="191" actId="1037"/>
          <ac:grpSpMkLst>
            <pc:docMk/>
            <pc:sldMk cId="3102495220" sldId="262"/>
            <ac:grpSpMk id="14" creationId="{6BFA9F82-F72E-499E-A072-56FBE447E8FF}"/>
          </ac:grpSpMkLst>
        </pc:grpChg>
      </pc:sldChg>
      <pc:sldChg chg="modSp">
        <pc:chgData name="Marcio Lazai Junior" userId="5a50cfe6723e6749" providerId="LiveId" clId="{FBE21EF9-FA40-491F-AB51-A8CBBE74947F}" dt="2019-08-21T01:10:37.243" v="158" actId="255"/>
        <pc:sldMkLst>
          <pc:docMk/>
          <pc:sldMk cId="1336508156" sldId="263"/>
        </pc:sldMkLst>
        <pc:spChg chg="mod">
          <ac:chgData name="Marcio Lazai Junior" userId="5a50cfe6723e6749" providerId="LiveId" clId="{FBE21EF9-FA40-491F-AB51-A8CBBE74947F}" dt="2019-08-21T01:10:37.243" v="158" actId="255"/>
          <ac:spMkLst>
            <pc:docMk/>
            <pc:sldMk cId="1336508156" sldId="263"/>
            <ac:spMk id="3" creationId="{BFA472B7-F749-44A7-BC5D-4A3A1915460E}"/>
          </ac:spMkLst>
        </pc:spChg>
      </pc:sldChg>
      <pc:sldChg chg="modSp">
        <pc:chgData name="Marcio Lazai Junior" userId="5a50cfe6723e6749" providerId="LiveId" clId="{FBE21EF9-FA40-491F-AB51-A8CBBE74947F}" dt="2019-08-20T23:43:31.162" v="18" actId="20577"/>
        <pc:sldMkLst>
          <pc:docMk/>
          <pc:sldMk cId="906176311" sldId="264"/>
        </pc:sldMkLst>
        <pc:spChg chg="mod">
          <ac:chgData name="Marcio Lazai Junior" userId="5a50cfe6723e6749" providerId="LiveId" clId="{FBE21EF9-FA40-491F-AB51-A8CBBE74947F}" dt="2019-08-20T23:43:31.162" v="18" actId="20577"/>
          <ac:spMkLst>
            <pc:docMk/>
            <pc:sldMk cId="906176311" sldId="264"/>
            <ac:spMk id="2" creationId="{02AB367B-4A35-4D60-A59C-BFFE0D4D3ECE}"/>
          </ac:spMkLst>
        </pc:spChg>
      </pc:sldChg>
      <pc:sldChg chg="modSp">
        <pc:chgData name="Marcio Lazai Junior" userId="5a50cfe6723e6749" providerId="LiveId" clId="{FBE21EF9-FA40-491F-AB51-A8CBBE74947F}" dt="2019-08-21T01:17:52.873" v="221" actId="20577"/>
        <pc:sldMkLst>
          <pc:docMk/>
          <pc:sldMk cId="2189695308" sldId="266"/>
        </pc:sldMkLst>
        <pc:spChg chg="mod">
          <ac:chgData name="Marcio Lazai Junior" userId="5a50cfe6723e6749" providerId="LiveId" clId="{FBE21EF9-FA40-491F-AB51-A8CBBE74947F}" dt="2019-08-21T01:17:52.873" v="221" actId="20577"/>
          <ac:spMkLst>
            <pc:docMk/>
            <pc:sldMk cId="2189695308" sldId="266"/>
            <ac:spMk id="3" creationId="{2932958A-555B-4348-9FE8-7C4D601E59EB}"/>
          </ac:spMkLst>
        </pc:spChg>
      </pc:sldChg>
      <pc:sldChg chg="modSp">
        <pc:chgData name="Marcio Lazai Junior" userId="5a50cfe6723e6749" providerId="LiveId" clId="{FBE21EF9-FA40-491F-AB51-A8CBBE74947F}" dt="2019-08-21T00:28:33.978" v="54" actId="20577"/>
        <pc:sldMkLst>
          <pc:docMk/>
          <pc:sldMk cId="1615213747" sldId="267"/>
        </pc:sldMkLst>
        <pc:spChg chg="mod">
          <ac:chgData name="Marcio Lazai Junior" userId="5a50cfe6723e6749" providerId="LiveId" clId="{FBE21EF9-FA40-491F-AB51-A8CBBE74947F}" dt="2019-08-21T00:26:31.804" v="44" actId="20577"/>
          <ac:spMkLst>
            <pc:docMk/>
            <pc:sldMk cId="1615213747" sldId="267"/>
            <ac:spMk id="5" creationId="{61D18870-6D74-4CC3-8E9E-6967B84D7E93}"/>
          </ac:spMkLst>
        </pc:spChg>
        <pc:spChg chg="mod">
          <ac:chgData name="Marcio Lazai Junior" userId="5a50cfe6723e6749" providerId="LiveId" clId="{FBE21EF9-FA40-491F-AB51-A8CBBE74947F}" dt="2019-08-21T00:28:33.978" v="54" actId="20577"/>
          <ac:spMkLst>
            <pc:docMk/>
            <pc:sldMk cId="1615213747" sldId="267"/>
            <ac:spMk id="14" creationId="{77F92F3C-A3B4-4251-A4A5-47F1FCDF2CFD}"/>
          </ac:spMkLst>
        </pc:spChg>
      </pc:sldChg>
      <pc:sldChg chg="modSp">
        <pc:chgData name="Marcio Lazai Junior" userId="5a50cfe6723e6749" providerId="LiveId" clId="{FBE21EF9-FA40-491F-AB51-A8CBBE74947F}" dt="2019-08-21T00:37:49.686" v="60" actId="20577"/>
        <pc:sldMkLst>
          <pc:docMk/>
          <pc:sldMk cId="3388799823" sldId="268"/>
        </pc:sldMkLst>
        <pc:spChg chg="mod">
          <ac:chgData name="Marcio Lazai Junior" userId="5a50cfe6723e6749" providerId="LiveId" clId="{FBE21EF9-FA40-491F-AB51-A8CBBE74947F}" dt="2019-08-21T00:37:49.686" v="60" actId="20577"/>
          <ac:spMkLst>
            <pc:docMk/>
            <pc:sldMk cId="3388799823" sldId="268"/>
            <ac:spMk id="3" creationId="{EC0A7D06-30ED-483B-8871-8CE6F9D7D1DF}"/>
          </ac:spMkLst>
        </pc:spChg>
      </pc:sldChg>
      <pc:sldChg chg="modSp">
        <pc:chgData name="Marcio Lazai Junior" userId="5a50cfe6723e6749" providerId="LiveId" clId="{FBE21EF9-FA40-491F-AB51-A8CBBE74947F}" dt="2019-08-21T00:41:07.086" v="95" actId="20577"/>
        <pc:sldMkLst>
          <pc:docMk/>
          <pc:sldMk cId="1340196540" sldId="270"/>
        </pc:sldMkLst>
        <pc:spChg chg="mod">
          <ac:chgData name="Marcio Lazai Junior" userId="5a50cfe6723e6749" providerId="LiveId" clId="{FBE21EF9-FA40-491F-AB51-A8CBBE74947F}" dt="2019-08-21T00:41:07.086" v="95" actId="20577"/>
          <ac:spMkLst>
            <pc:docMk/>
            <pc:sldMk cId="1340196540" sldId="270"/>
            <ac:spMk id="3" creationId="{EC0A7D06-30ED-483B-8871-8CE6F9D7D1DF}"/>
          </ac:spMkLst>
        </pc:spChg>
      </pc:sldChg>
      <pc:sldChg chg="modSp">
        <pc:chgData name="Marcio Lazai Junior" userId="5a50cfe6723e6749" providerId="LiveId" clId="{FBE21EF9-FA40-491F-AB51-A8CBBE74947F}" dt="2019-08-21T01:27:27.178" v="255" actId="20577"/>
        <pc:sldMkLst>
          <pc:docMk/>
          <pc:sldMk cId="3936264690" sldId="271"/>
        </pc:sldMkLst>
        <pc:spChg chg="mod">
          <ac:chgData name="Marcio Lazai Junior" userId="5a50cfe6723e6749" providerId="LiveId" clId="{FBE21EF9-FA40-491F-AB51-A8CBBE74947F}" dt="2019-08-21T01:27:27.178" v="255" actId="20577"/>
          <ac:spMkLst>
            <pc:docMk/>
            <pc:sldMk cId="3936264690" sldId="271"/>
            <ac:spMk id="3" creationId="{EC0A7D06-30ED-483B-8871-8CE6F9D7D1DF}"/>
          </ac:spMkLst>
        </pc:spChg>
        <pc:spChg chg="mod">
          <ac:chgData name="Marcio Lazai Junior" userId="5a50cfe6723e6749" providerId="LiveId" clId="{FBE21EF9-FA40-491F-AB51-A8CBBE74947F}" dt="2019-08-21T00:44:07.409" v="147" actId="1035"/>
          <ac:spMkLst>
            <pc:docMk/>
            <pc:sldMk cId="3936264690" sldId="271"/>
            <ac:spMk id="5" creationId="{B10A9DC7-9AAC-47BE-81CB-6F4DB7BCD394}"/>
          </ac:spMkLst>
        </pc:spChg>
        <pc:spChg chg="mod">
          <ac:chgData name="Marcio Lazai Junior" userId="5a50cfe6723e6749" providerId="LiveId" clId="{FBE21EF9-FA40-491F-AB51-A8CBBE74947F}" dt="2019-08-21T00:44:07.409" v="147" actId="1035"/>
          <ac:spMkLst>
            <pc:docMk/>
            <pc:sldMk cId="3936264690" sldId="271"/>
            <ac:spMk id="7" creationId="{926CB455-D8CA-4F35-92DC-5E60DEE96B92}"/>
          </ac:spMkLst>
        </pc:spChg>
        <pc:picChg chg="mod">
          <ac:chgData name="Marcio Lazai Junior" userId="5a50cfe6723e6749" providerId="LiveId" clId="{FBE21EF9-FA40-491F-AB51-A8CBBE74947F}" dt="2019-08-21T00:44:07.409" v="147" actId="1035"/>
          <ac:picMkLst>
            <pc:docMk/>
            <pc:sldMk cId="3936264690" sldId="271"/>
            <ac:picMk id="4" creationId="{A4A4BCEE-A4EB-40E9-B716-C51FAC36F1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D2A61-7611-4ADF-933E-25DA4326F28B}" type="datetimeFigureOut">
              <a:rPr lang="pt-BR" smtClean="0"/>
              <a:t>22/08/2019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C634A-F227-4106-B27D-617A0653182B}" type="slidenum">
              <a:rPr lang="pt-BR" smtClean="0"/>
              <a:t>‹nº›</a:t>
            </a:fld>
            <a:endParaRPr lang="pt-BR"/>
          </a:p>
        </p:txBody>
      </p:sp>
    </p:spTree>
    <p:extLst>
      <p:ext uri="{BB962C8B-B14F-4D97-AF65-F5344CB8AC3E}">
        <p14:creationId xmlns:p14="http://schemas.microsoft.com/office/powerpoint/2010/main" val="3173766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Agentes de software desenvolvidos por uma série de empresas devem ser capazes de interoperar uns com os outros. Essa necessidade está no centro de um esforço internacional para tentar chegar a especificações comuns das interfaces pelas quais os agentes podem interagir.</a:t>
            </a:r>
          </a:p>
          <a:p>
            <a:endParaRPr lang="pt-BR" dirty="0"/>
          </a:p>
          <a:p>
            <a:r>
              <a:rPr lang="pt-BR" dirty="0"/>
              <a:t>Há um forte elemento de redução de risco na adoção de uma nova tecnologia quando ela é coordenada e gerenciada por um esforço internacional. Com isso, uma arquitetura e uma forma de implementação acordadas podem economizar grandes quantidades de recursos que uma empresa individual precisaria gastar para desenvolver tal arquitetura de forma independente.</a:t>
            </a:r>
          </a:p>
          <a:p>
            <a:endParaRPr lang="pt-BR" dirty="0"/>
          </a:p>
        </p:txBody>
      </p:sp>
      <p:sp>
        <p:nvSpPr>
          <p:cNvPr id="4" name="Espaço Reservado para Número de Slide 3"/>
          <p:cNvSpPr>
            <a:spLocks noGrp="1"/>
          </p:cNvSpPr>
          <p:nvPr>
            <p:ph type="sldNum" sz="quarter" idx="5"/>
          </p:nvPr>
        </p:nvSpPr>
        <p:spPr/>
        <p:txBody>
          <a:bodyPr/>
          <a:lstStyle/>
          <a:p>
            <a:fld id="{E6BC634A-F227-4106-B27D-617A0653182B}" type="slidenum">
              <a:rPr lang="pt-BR" smtClean="0"/>
              <a:t>2</a:t>
            </a:fld>
            <a:endParaRPr lang="pt-BR"/>
          </a:p>
        </p:txBody>
      </p:sp>
    </p:spTree>
    <p:extLst>
      <p:ext uri="{BB962C8B-B14F-4D97-AF65-F5344CB8AC3E}">
        <p14:creationId xmlns:p14="http://schemas.microsoft.com/office/powerpoint/2010/main" val="67034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236304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2694837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317557-D932-4D9B-9712-6F1F7211EF3A}"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0208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73E1AC81-45B8-4823-B22D-5BCF46F50DE8}"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545704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73E1AC81-45B8-4823-B22D-5BCF46F50DE8}"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317557-D932-4D9B-9712-6F1F7211EF3A}"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35842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73E1AC81-45B8-4823-B22D-5BCF46F50DE8}"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301268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208940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356984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963428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3E1AC81-45B8-4823-B22D-5BCF46F50DE8}" type="datetimeFigureOut">
              <a:rPr lang="pt-BR" smtClean="0"/>
              <a:t>22/08/2019</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270250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3E1AC81-45B8-4823-B22D-5BCF46F50DE8}"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372191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3E1AC81-45B8-4823-B22D-5BCF46F50DE8}" type="datetimeFigureOut">
              <a:rPr lang="pt-BR" smtClean="0"/>
              <a:t>22/08/2019</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3517446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73E1AC81-45B8-4823-B22D-5BCF46F50DE8}" type="datetimeFigureOut">
              <a:rPr lang="pt-BR" smtClean="0"/>
              <a:t>22/08/2019</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120379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1AC81-45B8-4823-B22D-5BCF46F50DE8}" type="datetimeFigureOut">
              <a:rPr lang="pt-BR" smtClean="0"/>
              <a:t>22/08/2019</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382524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73E1AC81-45B8-4823-B22D-5BCF46F50DE8}"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312069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73E1AC81-45B8-4823-B22D-5BCF46F50DE8}" type="datetimeFigureOut">
              <a:rPr lang="pt-BR" smtClean="0"/>
              <a:t>22/08/2019</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1317557-D932-4D9B-9712-6F1F7211EF3A}" type="slidenum">
              <a:rPr lang="pt-BR" smtClean="0"/>
              <a:t>‹nº›</a:t>
            </a:fld>
            <a:endParaRPr lang="pt-BR"/>
          </a:p>
        </p:txBody>
      </p:sp>
    </p:spTree>
    <p:extLst>
      <p:ext uri="{BB962C8B-B14F-4D97-AF65-F5344CB8AC3E}">
        <p14:creationId xmlns:p14="http://schemas.microsoft.com/office/powerpoint/2010/main" val="252341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3E1AC81-45B8-4823-B22D-5BCF46F50DE8}" type="datetimeFigureOut">
              <a:rPr lang="pt-BR" smtClean="0"/>
              <a:t>22/08/2019</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1317557-D932-4D9B-9712-6F1F7211EF3A}" type="slidenum">
              <a:rPr lang="pt-BR" smtClean="0"/>
              <a:t>‹nº›</a:t>
            </a:fld>
            <a:endParaRPr lang="pt-BR"/>
          </a:p>
        </p:txBody>
      </p:sp>
      <p:sp>
        <p:nvSpPr>
          <p:cNvPr id="36" name="MSIPCMContentMarking" descr="{&quot;HashCode&quot;:-424964394,&quot;Placement&quot;:&quot;Footer&quot;}">
            <a:extLst>
              <a:ext uri="{FF2B5EF4-FFF2-40B4-BE49-F238E27FC236}">
                <a16:creationId xmlns:a16="http://schemas.microsoft.com/office/drawing/2014/main" id="{932DD744-05C9-47F1-87B3-B9B7CC64190D}"/>
              </a:ext>
            </a:extLst>
          </p:cNvPr>
          <p:cNvSpPr txBox="1"/>
          <p:nvPr userDrawn="1"/>
        </p:nvSpPr>
        <p:spPr>
          <a:xfrm>
            <a:off x="11109634" y="6608802"/>
            <a:ext cx="1082366" cy="249198"/>
          </a:xfrm>
          <a:prstGeom prst="rect">
            <a:avLst/>
          </a:prstGeom>
          <a:noFill/>
        </p:spPr>
        <p:txBody>
          <a:bodyPr vert="horz" wrap="square" lIns="0" tIns="0" rIns="0" bIns="0" rtlCol="0" anchor="ctr" anchorCtr="1">
            <a:spAutoFit/>
          </a:bodyPr>
          <a:lstStyle/>
          <a:p>
            <a:pPr algn="r">
              <a:spcBef>
                <a:spcPts val="0"/>
              </a:spcBef>
              <a:spcAft>
                <a:spcPts val="0"/>
              </a:spcAft>
            </a:pPr>
            <a:r>
              <a:rPr lang="pt-BR" sz="1000">
                <a:solidFill>
                  <a:srgbClr val="000000"/>
                </a:solidFill>
                <a:latin typeface="Arial" panose="020B0604020202020204" pitchFamily="34" charset="0"/>
              </a:rPr>
              <a:t>Confidential C</a:t>
            </a:r>
          </a:p>
        </p:txBody>
      </p:sp>
    </p:spTree>
    <p:extLst>
      <p:ext uri="{BB962C8B-B14F-4D97-AF65-F5344CB8AC3E}">
        <p14:creationId xmlns:p14="http://schemas.microsoft.com/office/powerpoint/2010/main" val="1934477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ipa.org/docs/input/f-in-00023/f-in-00023.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28CDFF-0CC5-4686-A2EF-6A4B2E701266}"/>
              </a:ext>
            </a:extLst>
          </p:cNvPr>
          <p:cNvSpPr>
            <a:spLocks noGrp="1"/>
          </p:cNvSpPr>
          <p:nvPr>
            <p:ph type="ctrTitle"/>
          </p:nvPr>
        </p:nvSpPr>
        <p:spPr/>
        <p:txBody>
          <a:bodyPr>
            <a:normAutofit fontScale="90000"/>
          </a:bodyPr>
          <a:lstStyle/>
          <a:p>
            <a:r>
              <a:rPr lang="en-US" dirty="0"/>
              <a:t>FIPA — Towards a Standard for Software Agents</a:t>
            </a:r>
            <a:endParaRPr lang="pt-BR" dirty="0"/>
          </a:p>
        </p:txBody>
      </p:sp>
      <p:sp>
        <p:nvSpPr>
          <p:cNvPr id="3" name="Subtítulo 2">
            <a:extLst>
              <a:ext uri="{FF2B5EF4-FFF2-40B4-BE49-F238E27FC236}">
                <a16:creationId xmlns:a16="http://schemas.microsoft.com/office/drawing/2014/main" id="{38CE9694-479F-4165-BED5-E7FC07A9AAB3}"/>
              </a:ext>
            </a:extLst>
          </p:cNvPr>
          <p:cNvSpPr>
            <a:spLocks noGrp="1"/>
          </p:cNvSpPr>
          <p:nvPr>
            <p:ph type="subTitle" idx="1"/>
          </p:nvPr>
        </p:nvSpPr>
        <p:spPr>
          <a:xfrm>
            <a:off x="9686260" y="6154220"/>
            <a:ext cx="2352608" cy="396714"/>
          </a:xfrm>
        </p:spPr>
        <p:txBody>
          <a:bodyPr>
            <a:normAutofit/>
          </a:bodyPr>
          <a:lstStyle/>
          <a:p>
            <a:r>
              <a:rPr lang="pt-BR" dirty="0"/>
              <a:t>Marcio </a:t>
            </a:r>
            <a:r>
              <a:rPr lang="pt-BR" dirty="0" err="1"/>
              <a:t>Lazai</a:t>
            </a:r>
            <a:r>
              <a:rPr lang="pt-BR" dirty="0"/>
              <a:t> Junior</a:t>
            </a:r>
          </a:p>
        </p:txBody>
      </p:sp>
      <p:sp>
        <p:nvSpPr>
          <p:cNvPr id="4" name="Subtítulo 2">
            <a:extLst>
              <a:ext uri="{FF2B5EF4-FFF2-40B4-BE49-F238E27FC236}">
                <a16:creationId xmlns:a16="http://schemas.microsoft.com/office/drawing/2014/main" id="{10C3CAA9-7D93-45D8-8EA6-BEFF7CCD85C3}"/>
              </a:ext>
            </a:extLst>
          </p:cNvPr>
          <p:cNvSpPr txBox="1">
            <a:spLocks/>
          </p:cNvSpPr>
          <p:nvPr/>
        </p:nvSpPr>
        <p:spPr>
          <a:xfrm>
            <a:off x="2589212" y="4777381"/>
            <a:ext cx="8496603" cy="396714"/>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pt-BR" dirty="0"/>
              <a:t>FIPA como um organismo internacional de padronização.</a:t>
            </a:r>
          </a:p>
        </p:txBody>
      </p:sp>
    </p:spTree>
    <p:extLst>
      <p:ext uri="{BB962C8B-B14F-4D97-AF65-F5344CB8AC3E}">
        <p14:creationId xmlns:p14="http://schemas.microsoft.com/office/powerpoint/2010/main" val="227942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ADDE-2630-4874-8CD2-2E1CBE8EBF3C}"/>
              </a:ext>
            </a:extLst>
          </p:cNvPr>
          <p:cNvSpPr>
            <a:spLocks noGrp="1"/>
          </p:cNvSpPr>
          <p:nvPr>
            <p:ph type="title"/>
          </p:nvPr>
        </p:nvSpPr>
        <p:spPr/>
        <p:txBody>
          <a:bodyPr/>
          <a:lstStyle/>
          <a:p>
            <a:r>
              <a:rPr lang="pt-BR" dirty="0"/>
              <a:t>Especificações FIPA: Estrutura</a:t>
            </a:r>
          </a:p>
        </p:txBody>
      </p:sp>
      <p:sp>
        <p:nvSpPr>
          <p:cNvPr id="3" name="Espaço Reservado para Conteúdo 2">
            <a:extLst>
              <a:ext uri="{FF2B5EF4-FFF2-40B4-BE49-F238E27FC236}">
                <a16:creationId xmlns:a16="http://schemas.microsoft.com/office/drawing/2014/main" id="{EC0A7D06-30ED-483B-8871-8CE6F9D7D1DF}"/>
              </a:ext>
            </a:extLst>
          </p:cNvPr>
          <p:cNvSpPr>
            <a:spLocks noGrp="1"/>
          </p:cNvSpPr>
          <p:nvPr>
            <p:ph idx="1"/>
          </p:nvPr>
        </p:nvSpPr>
        <p:spPr>
          <a:xfrm>
            <a:off x="7866993" y="1871265"/>
            <a:ext cx="4325007" cy="4986735"/>
          </a:xfrm>
        </p:spPr>
        <p:txBody>
          <a:bodyPr>
            <a:normAutofit/>
          </a:bodyPr>
          <a:lstStyle/>
          <a:p>
            <a:r>
              <a:rPr lang="pt-BR" dirty="0"/>
              <a:t>É importante observar que as especificações da FIPA não tentam descrever como os desenvolvedores devem implementar seus sistemas baseados em agentes, nem tentam especificar as arquiteturas internas dos agentes. Em vez disso, eles fornecem as interfaces pelas quais os agentes podem se comunicar.</a:t>
            </a:r>
          </a:p>
        </p:txBody>
      </p:sp>
      <p:pic>
        <p:nvPicPr>
          <p:cNvPr id="4" name="Imagem 3">
            <a:extLst>
              <a:ext uri="{FF2B5EF4-FFF2-40B4-BE49-F238E27FC236}">
                <a16:creationId xmlns:a16="http://schemas.microsoft.com/office/drawing/2014/main" id="{A4A4BCEE-A4EB-40E9-B716-C51FAC36F1AE}"/>
              </a:ext>
            </a:extLst>
          </p:cNvPr>
          <p:cNvPicPr>
            <a:picLocks noChangeAspect="1"/>
          </p:cNvPicPr>
          <p:nvPr/>
        </p:nvPicPr>
        <p:blipFill>
          <a:blip r:embed="rId2"/>
          <a:stretch>
            <a:fillRect/>
          </a:stretch>
        </p:blipFill>
        <p:spPr>
          <a:xfrm>
            <a:off x="882593" y="1665201"/>
            <a:ext cx="6558731" cy="4568689"/>
          </a:xfrm>
          <a:prstGeom prst="rect">
            <a:avLst/>
          </a:prstGeom>
        </p:spPr>
      </p:pic>
    </p:spTree>
    <p:extLst>
      <p:ext uri="{BB962C8B-B14F-4D97-AF65-F5344CB8AC3E}">
        <p14:creationId xmlns:p14="http://schemas.microsoft.com/office/powerpoint/2010/main" val="33887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ADDE-2630-4874-8CD2-2E1CBE8EBF3C}"/>
              </a:ext>
            </a:extLst>
          </p:cNvPr>
          <p:cNvSpPr>
            <a:spLocks noGrp="1"/>
          </p:cNvSpPr>
          <p:nvPr>
            <p:ph type="title"/>
          </p:nvPr>
        </p:nvSpPr>
        <p:spPr/>
        <p:txBody>
          <a:bodyPr/>
          <a:lstStyle/>
          <a:p>
            <a:r>
              <a:rPr lang="pt-BR" dirty="0"/>
              <a:t>Especificações FIPA: Estrutura</a:t>
            </a:r>
          </a:p>
        </p:txBody>
      </p:sp>
      <p:sp>
        <p:nvSpPr>
          <p:cNvPr id="3" name="Espaço Reservado para Conteúdo 2">
            <a:extLst>
              <a:ext uri="{FF2B5EF4-FFF2-40B4-BE49-F238E27FC236}">
                <a16:creationId xmlns:a16="http://schemas.microsoft.com/office/drawing/2014/main" id="{EC0A7D06-30ED-483B-8871-8CE6F9D7D1DF}"/>
              </a:ext>
            </a:extLst>
          </p:cNvPr>
          <p:cNvSpPr>
            <a:spLocks noGrp="1"/>
          </p:cNvSpPr>
          <p:nvPr>
            <p:ph idx="1"/>
          </p:nvPr>
        </p:nvSpPr>
        <p:spPr>
          <a:xfrm>
            <a:off x="7866993" y="1871265"/>
            <a:ext cx="4325007" cy="4986735"/>
          </a:xfrm>
        </p:spPr>
        <p:txBody>
          <a:bodyPr>
            <a:normAutofit/>
          </a:bodyPr>
          <a:lstStyle/>
          <a:p>
            <a:r>
              <a:rPr lang="pt-BR" dirty="0">
                <a:highlight>
                  <a:srgbClr val="FFFF00"/>
                </a:highlight>
              </a:rPr>
              <a:t>O objetivo da Arquitetura Abstrata da FIPA é fomentar a interoperabilidade e a </a:t>
            </a:r>
            <a:r>
              <a:rPr lang="pt-BR" dirty="0" err="1">
                <a:highlight>
                  <a:srgbClr val="FFFF00"/>
                </a:highlight>
              </a:rPr>
              <a:t>reusabilidade</a:t>
            </a:r>
            <a:r>
              <a:rPr lang="pt-BR" dirty="0">
                <a:highlight>
                  <a:srgbClr val="FFFF00"/>
                </a:highlight>
              </a:rPr>
              <a:t>.</a:t>
            </a:r>
          </a:p>
          <a:p>
            <a:r>
              <a:rPr lang="pt-BR" dirty="0">
                <a:highlight>
                  <a:srgbClr val="00FF00"/>
                </a:highlight>
              </a:rPr>
              <a:t>As Especificações de Transporte de Mensagens dos agentes tratam da </a:t>
            </a:r>
            <a:r>
              <a:rPr lang="pt-BR" b="1" dirty="0">
                <a:highlight>
                  <a:srgbClr val="00FF00"/>
                </a:highlight>
              </a:rPr>
              <a:t>entrega e representação de mensagens </a:t>
            </a:r>
            <a:r>
              <a:rPr lang="pt-BR" dirty="0">
                <a:highlight>
                  <a:srgbClr val="00FF00"/>
                </a:highlight>
              </a:rPr>
              <a:t>em diferentes protocolos de transporte de rede, incluindo ambientes com e sem fio.</a:t>
            </a:r>
          </a:p>
          <a:p>
            <a:r>
              <a:rPr lang="pt-BR" dirty="0">
                <a:highlight>
                  <a:srgbClr val="00FFFF"/>
                </a:highlight>
              </a:rPr>
              <a:t>A especificação de gerenciamento de agente da FIPA [FIPA00023] fornece a estrutura na qual os agentes da FIPA existem e operam. </a:t>
            </a:r>
          </a:p>
        </p:txBody>
      </p:sp>
      <p:pic>
        <p:nvPicPr>
          <p:cNvPr id="4" name="Imagem 3">
            <a:extLst>
              <a:ext uri="{FF2B5EF4-FFF2-40B4-BE49-F238E27FC236}">
                <a16:creationId xmlns:a16="http://schemas.microsoft.com/office/drawing/2014/main" id="{A4A4BCEE-A4EB-40E9-B716-C51FAC36F1AE}"/>
              </a:ext>
            </a:extLst>
          </p:cNvPr>
          <p:cNvPicPr>
            <a:picLocks noChangeAspect="1"/>
          </p:cNvPicPr>
          <p:nvPr/>
        </p:nvPicPr>
        <p:blipFill>
          <a:blip r:embed="rId2"/>
          <a:stretch>
            <a:fillRect/>
          </a:stretch>
        </p:blipFill>
        <p:spPr>
          <a:xfrm>
            <a:off x="882593" y="1665201"/>
            <a:ext cx="6558731" cy="4568689"/>
          </a:xfrm>
          <a:prstGeom prst="rect">
            <a:avLst/>
          </a:prstGeom>
        </p:spPr>
      </p:pic>
      <p:sp>
        <p:nvSpPr>
          <p:cNvPr id="5" name="Retângulo 4">
            <a:extLst>
              <a:ext uri="{FF2B5EF4-FFF2-40B4-BE49-F238E27FC236}">
                <a16:creationId xmlns:a16="http://schemas.microsoft.com/office/drawing/2014/main" id="{B10A9DC7-9AAC-47BE-81CB-6F4DB7BCD394}"/>
              </a:ext>
            </a:extLst>
          </p:cNvPr>
          <p:cNvSpPr/>
          <p:nvPr/>
        </p:nvSpPr>
        <p:spPr>
          <a:xfrm>
            <a:off x="1671145" y="4335517"/>
            <a:ext cx="1150883" cy="1103586"/>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1ED9EAE1-19E8-4CA5-9C8A-6F23B81404BE}"/>
              </a:ext>
            </a:extLst>
          </p:cNvPr>
          <p:cNvSpPr/>
          <p:nvPr/>
        </p:nvSpPr>
        <p:spPr>
          <a:xfrm>
            <a:off x="1671144" y="3231931"/>
            <a:ext cx="2065284" cy="583324"/>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926CB455-D8CA-4F35-92DC-5E60DEE96B92}"/>
              </a:ext>
            </a:extLst>
          </p:cNvPr>
          <p:cNvSpPr/>
          <p:nvPr/>
        </p:nvSpPr>
        <p:spPr>
          <a:xfrm>
            <a:off x="2932387" y="2530993"/>
            <a:ext cx="2065284" cy="583324"/>
          </a:xfrm>
          <a:prstGeom prst="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4019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ADDE-2630-4874-8CD2-2E1CBE8EBF3C}"/>
              </a:ext>
            </a:extLst>
          </p:cNvPr>
          <p:cNvSpPr>
            <a:spLocks noGrp="1"/>
          </p:cNvSpPr>
          <p:nvPr>
            <p:ph type="title"/>
          </p:nvPr>
        </p:nvSpPr>
        <p:spPr/>
        <p:txBody>
          <a:bodyPr/>
          <a:lstStyle/>
          <a:p>
            <a:r>
              <a:rPr lang="pt-BR" dirty="0"/>
              <a:t>Especificações FIPA: Estrutura</a:t>
            </a:r>
          </a:p>
        </p:txBody>
      </p:sp>
      <p:sp>
        <p:nvSpPr>
          <p:cNvPr id="3" name="Espaço Reservado para Conteúdo 2">
            <a:extLst>
              <a:ext uri="{FF2B5EF4-FFF2-40B4-BE49-F238E27FC236}">
                <a16:creationId xmlns:a16="http://schemas.microsoft.com/office/drawing/2014/main" id="{EC0A7D06-30ED-483B-8871-8CE6F9D7D1DF}"/>
              </a:ext>
            </a:extLst>
          </p:cNvPr>
          <p:cNvSpPr>
            <a:spLocks noGrp="1"/>
          </p:cNvSpPr>
          <p:nvPr>
            <p:ph idx="1"/>
          </p:nvPr>
        </p:nvSpPr>
        <p:spPr>
          <a:xfrm>
            <a:off x="6810695" y="1434662"/>
            <a:ext cx="5381306" cy="5423339"/>
          </a:xfrm>
        </p:spPr>
        <p:txBody>
          <a:bodyPr>
            <a:normAutofit fontScale="85000" lnSpcReduction="20000"/>
          </a:bodyPr>
          <a:lstStyle/>
          <a:p>
            <a:r>
              <a:rPr lang="pt-BR" dirty="0">
                <a:highlight>
                  <a:srgbClr val="FFFF00"/>
                </a:highlight>
              </a:rPr>
              <a:t>A comunicação entre os agentes na FIPA é baseada em um modelo de comunicação semanticamente fundamentada, isto é, comunicação pré-definida, semanticamente rica e bem compreendida pelos agentes</a:t>
            </a:r>
          </a:p>
          <a:p>
            <a:endParaRPr lang="pt-BR" dirty="0">
              <a:highlight>
                <a:srgbClr val="FFFF00"/>
              </a:highlight>
            </a:endParaRPr>
          </a:p>
          <a:p>
            <a:r>
              <a:rPr lang="pt-BR" dirty="0">
                <a:highlight>
                  <a:srgbClr val="00FFFF"/>
                </a:highlight>
              </a:rPr>
              <a:t>A FIPA desenvolveu especificações de quatro aplicações baseados em agente que contêm descrições de serviço, ontologia e estudos de caso.</a:t>
            </a:r>
          </a:p>
          <a:p>
            <a:pPr lvl="1"/>
            <a:r>
              <a:rPr lang="pt-BR" i="1" dirty="0" err="1"/>
              <a:t>Personal</a:t>
            </a:r>
            <a:r>
              <a:rPr lang="pt-BR" i="1" dirty="0"/>
              <a:t> </a:t>
            </a:r>
            <a:r>
              <a:rPr lang="pt-BR" i="1" dirty="0" err="1"/>
              <a:t>Travel</a:t>
            </a:r>
            <a:r>
              <a:rPr lang="pt-BR" i="1" dirty="0"/>
              <a:t> </a:t>
            </a:r>
            <a:r>
              <a:rPr lang="pt-BR" i="1" dirty="0" err="1"/>
              <a:t>Assistance</a:t>
            </a:r>
            <a:r>
              <a:rPr lang="pt-BR" i="1" dirty="0"/>
              <a:t>: Acesso individualizado e automatizado a serviços de viagens [FIPA00080].</a:t>
            </a:r>
          </a:p>
          <a:p>
            <a:pPr lvl="1"/>
            <a:r>
              <a:rPr lang="pt-BR" i="1" dirty="0"/>
              <a:t>Entretenimento e transmissão audiovisual: Negociação, filtragem e recuperação de informações audiovisuais, em particular para redes de transmissão digital [FIPA00081].</a:t>
            </a:r>
          </a:p>
          <a:p>
            <a:pPr lvl="1"/>
            <a:r>
              <a:rPr lang="pt-BR" i="1" dirty="0"/>
              <a:t>Gerenciamento e provisionamento de rede: Provisionamento automatizado de serviços dinâmicos de rede virtual privada em que um usuário deseja configurar uma conexão multimídia com vários outros usuários [FIPA00082].</a:t>
            </a:r>
          </a:p>
          <a:p>
            <a:pPr lvl="1"/>
            <a:r>
              <a:rPr lang="pt-BR" i="1"/>
              <a:t>Assistente </a:t>
            </a:r>
            <a:r>
              <a:rPr lang="pt-BR" i="1" dirty="0"/>
              <a:t>pessoal</a:t>
            </a:r>
            <a:r>
              <a:rPr lang="pt-BR" i="1"/>
              <a:t>: Gerenciamento </a:t>
            </a:r>
            <a:r>
              <a:rPr lang="pt-BR" i="1" dirty="0"/>
              <a:t>do cronograma de reuniões pessoais de um usuário, em particular na determinação do horário e local para reuniões com vários participantes [FIPA00083].</a:t>
            </a:r>
            <a:endParaRPr lang="pt-BR" dirty="0">
              <a:highlight>
                <a:srgbClr val="00FFFF"/>
              </a:highlight>
            </a:endParaRPr>
          </a:p>
        </p:txBody>
      </p:sp>
      <p:pic>
        <p:nvPicPr>
          <p:cNvPr id="4" name="Imagem 3">
            <a:extLst>
              <a:ext uri="{FF2B5EF4-FFF2-40B4-BE49-F238E27FC236}">
                <a16:creationId xmlns:a16="http://schemas.microsoft.com/office/drawing/2014/main" id="{A4A4BCEE-A4EB-40E9-B716-C51FAC36F1AE}"/>
              </a:ext>
            </a:extLst>
          </p:cNvPr>
          <p:cNvPicPr>
            <a:picLocks noChangeAspect="1"/>
          </p:cNvPicPr>
          <p:nvPr/>
        </p:nvPicPr>
        <p:blipFill>
          <a:blip r:embed="rId2"/>
          <a:stretch>
            <a:fillRect/>
          </a:stretch>
        </p:blipFill>
        <p:spPr>
          <a:xfrm>
            <a:off x="251963" y="2169701"/>
            <a:ext cx="6558731" cy="4568689"/>
          </a:xfrm>
          <a:prstGeom prst="rect">
            <a:avLst/>
          </a:prstGeom>
        </p:spPr>
      </p:pic>
      <p:sp>
        <p:nvSpPr>
          <p:cNvPr id="5" name="Retângulo 4">
            <a:extLst>
              <a:ext uri="{FF2B5EF4-FFF2-40B4-BE49-F238E27FC236}">
                <a16:creationId xmlns:a16="http://schemas.microsoft.com/office/drawing/2014/main" id="{B10A9DC7-9AAC-47BE-81CB-6F4DB7BCD394}"/>
              </a:ext>
            </a:extLst>
          </p:cNvPr>
          <p:cNvSpPr/>
          <p:nvPr/>
        </p:nvSpPr>
        <p:spPr>
          <a:xfrm>
            <a:off x="3255569" y="2753025"/>
            <a:ext cx="2065284" cy="583324"/>
          </a:xfrm>
          <a:prstGeom prst="rect">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926CB455-D8CA-4F35-92DC-5E60DEE96B92}"/>
              </a:ext>
            </a:extLst>
          </p:cNvPr>
          <p:cNvSpPr/>
          <p:nvPr/>
        </p:nvSpPr>
        <p:spPr>
          <a:xfrm>
            <a:off x="4056462" y="2117838"/>
            <a:ext cx="2065284" cy="583324"/>
          </a:xfrm>
          <a:prstGeom prst="rect">
            <a:avLst/>
          </a:prstGeom>
          <a:solidFill>
            <a:srgbClr val="00B0F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36264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E595FD-C94E-4A9D-A4F5-681ABD38E78F}"/>
              </a:ext>
            </a:extLst>
          </p:cNvPr>
          <p:cNvSpPr>
            <a:spLocks noGrp="1"/>
          </p:cNvSpPr>
          <p:nvPr>
            <p:ph type="title"/>
          </p:nvPr>
        </p:nvSpPr>
        <p:spPr/>
        <p:txBody>
          <a:bodyPr/>
          <a:lstStyle/>
          <a:p>
            <a:r>
              <a:rPr lang="pt-BR" dirty="0"/>
              <a:t>Implementação das especificações do FIPA</a:t>
            </a:r>
          </a:p>
        </p:txBody>
      </p:sp>
      <p:pic>
        <p:nvPicPr>
          <p:cNvPr id="4" name="Imagem 3">
            <a:extLst>
              <a:ext uri="{FF2B5EF4-FFF2-40B4-BE49-F238E27FC236}">
                <a16:creationId xmlns:a16="http://schemas.microsoft.com/office/drawing/2014/main" id="{9FD63273-BBA8-45F3-A77C-ECB8AA8026C8}"/>
              </a:ext>
            </a:extLst>
          </p:cNvPr>
          <p:cNvPicPr>
            <a:picLocks noChangeAspect="1"/>
          </p:cNvPicPr>
          <p:nvPr/>
        </p:nvPicPr>
        <p:blipFill>
          <a:blip r:embed="rId2"/>
          <a:stretch>
            <a:fillRect/>
          </a:stretch>
        </p:blipFill>
        <p:spPr>
          <a:xfrm>
            <a:off x="1499254" y="2474322"/>
            <a:ext cx="10136555" cy="2957880"/>
          </a:xfrm>
          <a:prstGeom prst="rect">
            <a:avLst/>
          </a:prstGeom>
        </p:spPr>
      </p:pic>
    </p:spTree>
    <p:extLst>
      <p:ext uri="{BB962C8B-B14F-4D97-AF65-F5344CB8AC3E}">
        <p14:creationId xmlns:p14="http://schemas.microsoft.com/office/powerpoint/2010/main" val="366860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289A3-FB71-4D4E-9AA0-D3ED8BA9E8C8}"/>
              </a:ext>
            </a:extLst>
          </p:cNvPr>
          <p:cNvSpPr>
            <a:spLocks noGrp="1"/>
          </p:cNvSpPr>
          <p:nvPr>
            <p:ph type="title"/>
          </p:nvPr>
        </p:nvSpPr>
        <p:spPr/>
        <p:txBody>
          <a:bodyPr/>
          <a:lstStyle/>
          <a:p>
            <a:r>
              <a:rPr lang="pt-BR" dirty="0"/>
              <a:t>Bibliografia</a:t>
            </a:r>
          </a:p>
        </p:txBody>
      </p:sp>
      <p:sp>
        <p:nvSpPr>
          <p:cNvPr id="3" name="Espaço Reservado para Conteúdo 2">
            <a:extLst>
              <a:ext uri="{FF2B5EF4-FFF2-40B4-BE49-F238E27FC236}">
                <a16:creationId xmlns:a16="http://schemas.microsoft.com/office/drawing/2014/main" id="{BC63752F-D888-4E2A-9D09-48095159B676}"/>
              </a:ext>
            </a:extLst>
          </p:cNvPr>
          <p:cNvSpPr>
            <a:spLocks noGrp="1"/>
          </p:cNvSpPr>
          <p:nvPr>
            <p:ph idx="1"/>
          </p:nvPr>
        </p:nvSpPr>
        <p:spPr>
          <a:xfrm>
            <a:off x="2589212" y="2133599"/>
            <a:ext cx="8915400" cy="4424855"/>
          </a:xfrm>
        </p:spPr>
        <p:txBody>
          <a:bodyPr>
            <a:normAutofit fontScale="85000" lnSpcReduction="10000"/>
          </a:bodyPr>
          <a:lstStyle/>
          <a:p>
            <a:r>
              <a:rPr lang="pt-BR" dirty="0">
                <a:hlinkClick r:id="rId2"/>
              </a:rPr>
              <a:t>http://www.fipa.org/docs/input/f-in-00023/f-in-00023.html</a:t>
            </a:r>
            <a:endParaRPr lang="en-US" dirty="0"/>
          </a:p>
          <a:p>
            <a:r>
              <a:rPr lang="en-US" dirty="0"/>
              <a:t>O'Brien, P D and Nicol, R C, </a:t>
            </a:r>
            <a:r>
              <a:rPr lang="en-US" i="1" dirty="0"/>
              <a:t>FIPA—Towards a Standard for Software Agents</a:t>
            </a:r>
            <a:r>
              <a:rPr lang="en-US" dirty="0"/>
              <a:t>. In: British Telecom Technology Journal, 16(3), 1998.</a:t>
            </a:r>
          </a:p>
          <a:p>
            <a:r>
              <a:rPr lang="en-US" dirty="0"/>
              <a:t>Charlton, P, </a:t>
            </a:r>
            <a:r>
              <a:rPr lang="en-US" dirty="0" err="1"/>
              <a:t>Cattoni</a:t>
            </a:r>
            <a:r>
              <a:rPr lang="en-US" dirty="0"/>
              <a:t>, R, </a:t>
            </a:r>
            <a:r>
              <a:rPr lang="en-US" dirty="0" err="1"/>
              <a:t>Potrich</a:t>
            </a:r>
            <a:r>
              <a:rPr lang="en-US" dirty="0"/>
              <a:t>, A and Mamdani, E, </a:t>
            </a:r>
            <a:r>
              <a:rPr lang="en-US" i="1" dirty="0"/>
              <a:t>Evaluating the FIPA Standards and its Role in Achieving Cooperation in Multi-Agent Systems</a:t>
            </a:r>
            <a:r>
              <a:rPr lang="en-US" dirty="0"/>
              <a:t>. In: Proceedings of HICS-33 on Software Technology, Multi-Agent Systems </a:t>
            </a:r>
            <a:r>
              <a:rPr lang="en-US" dirty="0" err="1"/>
              <a:t>Minitrack</a:t>
            </a:r>
            <a:r>
              <a:rPr lang="en-US" dirty="0"/>
              <a:t>, Hawaii, 2000.</a:t>
            </a:r>
          </a:p>
          <a:p>
            <a:r>
              <a:rPr lang="en-US" dirty="0"/>
              <a:t>McCarthy, J, </a:t>
            </a:r>
            <a:r>
              <a:rPr lang="en-US" i="1" dirty="0"/>
              <a:t>Ascribing Mental Qualities to Machines</a:t>
            </a:r>
            <a:r>
              <a:rPr lang="en-US" dirty="0"/>
              <a:t>. In: </a:t>
            </a:r>
            <a:r>
              <a:rPr lang="en-US" dirty="0" err="1"/>
              <a:t>Philosphical</a:t>
            </a:r>
            <a:r>
              <a:rPr lang="en-US" dirty="0"/>
              <a:t> Perspectives in Artificial Intelligence, </a:t>
            </a:r>
            <a:r>
              <a:rPr lang="en-US" dirty="0" err="1"/>
              <a:t>Ringle</a:t>
            </a:r>
            <a:r>
              <a:rPr lang="en-US" dirty="0"/>
              <a:t>, J (Ed), Harvester Press, 1979</a:t>
            </a:r>
          </a:p>
          <a:p>
            <a:r>
              <a:rPr lang="pt-BR" dirty="0" err="1"/>
              <a:t>Sadek</a:t>
            </a:r>
            <a:r>
              <a:rPr lang="pt-BR" dirty="0"/>
              <a:t>, M D, </a:t>
            </a:r>
            <a:r>
              <a:rPr lang="pt-BR" dirty="0" err="1"/>
              <a:t>Bretier</a:t>
            </a:r>
            <a:r>
              <a:rPr lang="pt-BR" dirty="0"/>
              <a:t>, P, </a:t>
            </a:r>
            <a:r>
              <a:rPr lang="pt-BR" dirty="0" err="1"/>
              <a:t>Cadoret</a:t>
            </a:r>
            <a:r>
              <a:rPr lang="pt-BR" dirty="0"/>
              <a:t>, V, </a:t>
            </a:r>
            <a:r>
              <a:rPr lang="pt-BR" dirty="0" err="1"/>
              <a:t>Cozannet</a:t>
            </a:r>
            <a:r>
              <a:rPr lang="pt-BR" dirty="0"/>
              <a:t>, A, Dupont, P, </a:t>
            </a:r>
            <a:r>
              <a:rPr lang="pt-BR" dirty="0" err="1"/>
              <a:t>Ferrieux</a:t>
            </a:r>
            <a:r>
              <a:rPr lang="pt-BR" dirty="0"/>
              <a:t>, A </a:t>
            </a:r>
            <a:r>
              <a:rPr lang="pt-BR" dirty="0" err="1"/>
              <a:t>and</a:t>
            </a:r>
            <a:r>
              <a:rPr lang="pt-BR" dirty="0"/>
              <a:t> </a:t>
            </a:r>
            <a:r>
              <a:rPr lang="pt-BR" dirty="0" err="1"/>
              <a:t>Panaget</a:t>
            </a:r>
            <a:r>
              <a:rPr lang="pt-BR" dirty="0"/>
              <a:t>, F, </a:t>
            </a:r>
            <a:r>
              <a:rPr lang="pt-BR" i="1" dirty="0"/>
              <a:t>A </a:t>
            </a:r>
            <a:r>
              <a:rPr lang="pt-BR" i="1" dirty="0" err="1"/>
              <a:t>Co-operative</a:t>
            </a:r>
            <a:r>
              <a:rPr lang="pt-BR" i="1" dirty="0"/>
              <a:t>  </a:t>
            </a:r>
            <a:r>
              <a:rPr lang="pt-BR" i="1" dirty="0" err="1"/>
              <a:t>Spoken</a:t>
            </a:r>
            <a:r>
              <a:rPr lang="pt-BR" i="1" dirty="0"/>
              <a:t> Dialogue System </a:t>
            </a:r>
            <a:r>
              <a:rPr lang="pt-BR" i="1" dirty="0" err="1"/>
              <a:t>Based</a:t>
            </a:r>
            <a:r>
              <a:rPr lang="pt-BR" i="1" dirty="0"/>
              <a:t> </a:t>
            </a:r>
            <a:r>
              <a:rPr lang="pt-BR" i="1" dirty="0" err="1"/>
              <a:t>Upon</a:t>
            </a:r>
            <a:r>
              <a:rPr lang="pt-BR" i="1" dirty="0"/>
              <a:t> a </a:t>
            </a:r>
            <a:r>
              <a:rPr lang="pt-BR" i="1" dirty="0" err="1"/>
              <a:t>Rational</a:t>
            </a:r>
            <a:r>
              <a:rPr lang="pt-BR" i="1" dirty="0"/>
              <a:t> Agent </a:t>
            </a:r>
            <a:r>
              <a:rPr lang="pt-BR" i="1" dirty="0" err="1"/>
              <a:t>Model</a:t>
            </a:r>
            <a:r>
              <a:rPr lang="pt-BR" i="1" dirty="0"/>
              <a:t>: A </a:t>
            </a:r>
            <a:r>
              <a:rPr lang="pt-BR" i="1" dirty="0" err="1"/>
              <a:t>First</a:t>
            </a:r>
            <a:r>
              <a:rPr lang="pt-BR" i="1" dirty="0"/>
              <a:t> </a:t>
            </a:r>
            <a:r>
              <a:rPr lang="pt-BR" i="1" dirty="0" err="1"/>
              <a:t>Implementation</a:t>
            </a:r>
            <a:r>
              <a:rPr lang="pt-BR" i="1" dirty="0"/>
              <a:t> </a:t>
            </a:r>
            <a:r>
              <a:rPr lang="pt-BR" i="1" dirty="0" err="1"/>
              <a:t>of</a:t>
            </a:r>
            <a:r>
              <a:rPr lang="pt-BR" i="1" dirty="0"/>
              <a:t> </a:t>
            </a:r>
            <a:r>
              <a:rPr lang="pt-BR" i="1" dirty="0" err="1"/>
              <a:t>the</a:t>
            </a:r>
            <a:r>
              <a:rPr lang="pt-BR" i="1" dirty="0"/>
              <a:t> AGS </a:t>
            </a:r>
            <a:r>
              <a:rPr lang="pt-BR" i="1" dirty="0" err="1"/>
              <a:t>Application</a:t>
            </a:r>
            <a:r>
              <a:rPr lang="pt-BR" dirty="0"/>
              <a:t>. In: </a:t>
            </a:r>
            <a:r>
              <a:rPr lang="pt-BR" dirty="0" err="1"/>
              <a:t>Proceedings</a:t>
            </a:r>
            <a:r>
              <a:rPr lang="pt-BR" dirty="0"/>
              <a:t> </a:t>
            </a:r>
            <a:r>
              <a:rPr lang="pt-BR" dirty="0" err="1"/>
              <a:t>of</a:t>
            </a:r>
            <a:r>
              <a:rPr lang="pt-BR" dirty="0"/>
              <a:t> </a:t>
            </a:r>
            <a:r>
              <a:rPr lang="pt-BR" dirty="0" err="1"/>
              <a:t>the</a:t>
            </a:r>
            <a:r>
              <a:rPr lang="pt-BR" dirty="0"/>
              <a:t> ESCA/ETR Workshop </a:t>
            </a:r>
            <a:r>
              <a:rPr lang="pt-BR" dirty="0" err="1"/>
              <a:t>on</a:t>
            </a:r>
            <a:r>
              <a:rPr lang="pt-BR" dirty="0"/>
              <a:t> </a:t>
            </a:r>
            <a:r>
              <a:rPr lang="pt-BR" dirty="0" err="1"/>
              <a:t>Spoken</a:t>
            </a:r>
            <a:r>
              <a:rPr lang="pt-BR" dirty="0"/>
              <a:t> Dialogue Systems: </a:t>
            </a:r>
            <a:r>
              <a:rPr lang="pt-BR" dirty="0" err="1"/>
              <a:t>Theories</a:t>
            </a:r>
            <a:r>
              <a:rPr lang="pt-BR" dirty="0"/>
              <a:t> </a:t>
            </a:r>
            <a:r>
              <a:rPr lang="pt-BR" dirty="0" err="1"/>
              <a:t>and</a:t>
            </a:r>
            <a:r>
              <a:rPr lang="pt-BR" dirty="0"/>
              <a:t> </a:t>
            </a:r>
            <a:r>
              <a:rPr lang="pt-BR" dirty="0" err="1"/>
              <a:t>Applications</a:t>
            </a:r>
            <a:r>
              <a:rPr lang="pt-BR" dirty="0"/>
              <a:t>, </a:t>
            </a:r>
            <a:r>
              <a:rPr lang="pt-BR" dirty="0" err="1"/>
              <a:t>Denmark</a:t>
            </a:r>
            <a:r>
              <a:rPr lang="pt-BR" dirty="0"/>
              <a:t>, 1995.</a:t>
            </a:r>
          </a:p>
          <a:p>
            <a:r>
              <a:rPr lang="en-US" dirty="0" err="1"/>
              <a:t>Finin</a:t>
            </a:r>
            <a:r>
              <a:rPr lang="en-US" dirty="0"/>
              <a:t>, T, </a:t>
            </a:r>
            <a:r>
              <a:rPr lang="en-US" dirty="0" err="1"/>
              <a:t>Labrou</a:t>
            </a:r>
            <a:r>
              <a:rPr lang="en-US" dirty="0"/>
              <a:t>, Y and Mayfield, J, </a:t>
            </a:r>
            <a:r>
              <a:rPr lang="en-US" i="1" dirty="0"/>
              <a:t>KQML as an Agent Communication Language</a:t>
            </a:r>
            <a:r>
              <a:rPr lang="en-US" dirty="0"/>
              <a:t>. In: Software Agents, Bradshaw, J (Ed), MIT Press, 1997.</a:t>
            </a:r>
          </a:p>
          <a:p>
            <a:r>
              <a:rPr lang="en-US" dirty="0"/>
              <a:t>Lux, A and Steiner, D, </a:t>
            </a:r>
            <a:r>
              <a:rPr lang="en-US" i="1" dirty="0"/>
              <a:t>Understanding Cooperation: An Agent's Perspective</a:t>
            </a:r>
            <a:r>
              <a:rPr lang="en-US" dirty="0"/>
              <a:t>. In: Readings in Agents, </a:t>
            </a:r>
            <a:r>
              <a:rPr lang="en-US" dirty="0" err="1"/>
              <a:t>Huhns</a:t>
            </a:r>
            <a:r>
              <a:rPr lang="en-US" dirty="0"/>
              <a:t>, M N and Singh, M P (Eds), Morgan Kaufmann, 1998.</a:t>
            </a:r>
            <a:endParaRPr lang="pt-BR" dirty="0"/>
          </a:p>
        </p:txBody>
      </p:sp>
    </p:spTree>
    <p:extLst>
      <p:ext uri="{BB962C8B-B14F-4D97-AF65-F5344CB8AC3E}">
        <p14:creationId xmlns:p14="http://schemas.microsoft.com/office/powerpoint/2010/main" val="187938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470795-6B6F-42E3-9B17-CA63AADA51C3}"/>
              </a:ext>
            </a:extLst>
          </p:cNvPr>
          <p:cNvSpPr>
            <a:spLocks noGrp="1"/>
          </p:cNvSpPr>
          <p:nvPr>
            <p:ph type="title"/>
          </p:nvPr>
        </p:nvSpPr>
        <p:spPr>
          <a:xfrm>
            <a:off x="1657131" y="624110"/>
            <a:ext cx="9847481" cy="1280890"/>
          </a:xfrm>
        </p:spPr>
        <p:txBody>
          <a:bodyPr/>
          <a:lstStyle/>
          <a:p>
            <a:r>
              <a:rPr lang="pt-BR" dirty="0"/>
              <a:t>A história: Por que?</a:t>
            </a:r>
          </a:p>
        </p:txBody>
      </p:sp>
      <p:sp>
        <p:nvSpPr>
          <p:cNvPr id="3" name="Espaço Reservado para Conteúdo 2">
            <a:extLst>
              <a:ext uri="{FF2B5EF4-FFF2-40B4-BE49-F238E27FC236}">
                <a16:creationId xmlns:a16="http://schemas.microsoft.com/office/drawing/2014/main" id="{539605B7-268F-42F3-B1D6-4A546AF793A2}"/>
              </a:ext>
            </a:extLst>
          </p:cNvPr>
          <p:cNvSpPr>
            <a:spLocks noGrp="1"/>
          </p:cNvSpPr>
          <p:nvPr>
            <p:ph idx="1"/>
          </p:nvPr>
        </p:nvSpPr>
        <p:spPr>
          <a:xfrm>
            <a:off x="838200" y="1825625"/>
            <a:ext cx="5388429" cy="4351338"/>
          </a:xfrm>
        </p:spPr>
        <p:txBody>
          <a:bodyPr>
            <a:normAutofit fontScale="92500" lnSpcReduction="10000"/>
          </a:bodyPr>
          <a:lstStyle/>
          <a:p>
            <a:pPr marL="0" indent="0">
              <a:buNone/>
            </a:pPr>
            <a:r>
              <a:rPr lang="pt-BR" dirty="0"/>
              <a:t>	Agentes de software desenvolvidos por uma série de empresas devem ser capazes de </a:t>
            </a:r>
            <a:r>
              <a:rPr lang="pt-BR" b="1" dirty="0"/>
              <a:t>interoperar uns com os outros</a:t>
            </a:r>
            <a:r>
              <a:rPr lang="pt-BR" dirty="0"/>
              <a:t>. Essa necessidade está no centro de um esforço internacional para tentar chegar a especificações comuns das interfaces pelas quais os agentes podem interagir.</a:t>
            </a:r>
          </a:p>
          <a:p>
            <a:pPr marL="0" indent="0">
              <a:buNone/>
            </a:pPr>
            <a:r>
              <a:rPr lang="pt-BR" dirty="0"/>
              <a:t>	Há um forte elemento de </a:t>
            </a:r>
            <a:r>
              <a:rPr lang="pt-BR" b="1" dirty="0"/>
              <a:t>redução de risco </a:t>
            </a:r>
            <a:r>
              <a:rPr lang="pt-BR" dirty="0"/>
              <a:t>na adoção de uma nova tecnologia quando ela é coordenada e gerenciada </a:t>
            </a:r>
            <a:r>
              <a:rPr lang="pt-BR" b="1" dirty="0"/>
              <a:t>por um esforço internacional</a:t>
            </a:r>
            <a:r>
              <a:rPr lang="pt-BR" dirty="0"/>
              <a:t>. Com isso, uma arquitetura e uma forma de implementação acordadas podem </a:t>
            </a:r>
            <a:r>
              <a:rPr lang="pt-BR" b="1" dirty="0"/>
              <a:t>economizar grandes quantidades de recursos </a:t>
            </a:r>
            <a:r>
              <a:rPr lang="pt-BR" dirty="0"/>
              <a:t>que uma empresa individual precisaria gastar para desenvolver tal arquitetura de forma independente.</a:t>
            </a:r>
          </a:p>
        </p:txBody>
      </p:sp>
      <p:sp>
        <p:nvSpPr>
          <p:cNvPr id="4" name="Elipse 3">
            <a:extLst>
              <a:ext uri="{FF2B5EF4-FFF2-40B4-BE49-F238E27FC236}">
                <a16:creationId xmlns:a16="http://schemas.microsoft.com/office/drawing/2014/main" id="{A3E3E89D-0D3D-46A6-9F5F-18A1FC69BBF1}"/>
              </a:ext>
            </a:extLst>
          </p:cNvPr>
          <p:cNvSpPr/>
          <p:nvPr/>
        </p:nvSpPr>
        <p:spPr>
          <a:xfrm>
            <a:off x="7886011" y="2487026"/>
            <a:ext cx="914400" cy="914400"/>
          </a:xfrm>
          <a:prstGeom prst="ellipse">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A1</a:t>
            </a:r>
          </a:p>
        </p:txBody>
      </p:sp>
      <p:sp>
        <p:nvSpPr>
          <p:cNvPr id="5" name="Elipse 4">
            <a:extLst>
              <a:ext uri="{FF2B5EF4-FFF2-40B4-BE49-F238E27FC236}">
                <a16:creationId xmlns:a16="http://schemas.microsoft.com/office/drawing/2014/main" id="{693B992B-7ADF-4905-9A0A-22D9702A33C5}"/>
              </a:ext>
            </a:extLst>
          </p:cNvPr>
          <p:cNvSpPr/>
          <p:nvPr/>
        </p:nvSpPr>
        <p:spPr>
          <a:xfrm>
            <a:off x="10177503" y="23531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A2</a:t>
            </a:r>
          </a:p>
        </p:txBody>
      </p:sp>
      <p:sp>
        <p:nvSpPr>
          <p:cNvPr id="6" name="Elipse 5">
            <a:extLst>
              <a:ext uri="{FF2B5EF4-FFF2-40B4-BE49-F238E27FC236}">
                <a16:creationId xmlns:a16="http://schemas.microsoft.com/office/drawing/2014/main" id="{66D3DFB3-5E28-4227-ACEB-DFA03C396726}"/>
              </a:ext>
            </a:extLst>
          </p:cNvPr>
          <p:cNvSpPr/>
          <p:nvPr/>
        </p:nvSpPr>
        <p:spPr>
          <a:xfrm>
            <a:off x="8823026" y="3484362"/>
            <a:ext cx="914400" cy="914400"/>
          </a:xfrm>
          <a:prstGeom prst="ellipse">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A3</a:t>
            </a:r>
          </a:p>
        </p:txBody>
      </p:sp>
      <p:cxnSp>
        <p:nvCxnSpPr>
          <p:cNvPr id="12" name="Conector: Curvo 11">
            <a:extLst>
              <a:ext uri="{FF2B5EF4-FFF2-40B4-BE49-F238E27FC236}">
                <a16:creationId xmlns:a16="http://schemas.microsoft.com/office/drawing/2014/main" id="{9D69039D-304E-4170-8447-7A5B9304D1CF}"/>
              </a:ext>
            </a:extLst>
          </p:cNvPr>
          <p:cNvCxnSpPr>
            <a:stCxn id="4" idx="7"/>
            <a:endCxn id="5" idx="1"/>
          </p:cNvCxnSpPr>
          <p:nvPr/>
        </p:nvCxnSpPr>
        <p:spPr>
          <a:xfrm rot="5400000" flipH="1" flipV="1">
            <a:off x="9422001" y="1731524"/>
            <a:ext cx="133912" cy="1644914"/>
          </a:xfrm>
          <a:prstGeom prst="curvedConnector3">
            <a:avLst>
              <a:gd name="adj1" fmla="val 37070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ector: Curvo 13">
            <a:extLst>
              <a:ext uri="{FF2B5EF4-FFF2-40B4-BE49-F238E27FC236}">
                <a16:creationId xmlns:a16="http://schemas.microsoft.com/office/drawing/2014/main" id="{68A277F2-E582-4A60-80A0-D727178F338C}"/>
              </a:ext>
            </a:extLst>
          </p:cNvPr>
          <p:cNvCxnSpPr>
            <a:cxnSpLocks/>
            <a:stCxn id="4" idx="3"/>
            <a:endCxn id="6" idx="2"/>
          </p:cNvCxnSpPr>
          <p:nvPr/>
        </p:nvCxnSpPr>
        <p:spPr>
          <a:xfrm rot="16200000" flipH="1">
            <a:off x="8084451" y="3202986"/>
            <a:ext cx="674047" cy="803104"/>
          </a:xfrm>
          <a:prstGeom prst="curvedConnector2">
            <a:avLst/>
          </a:prstGeom>
          <a:ln>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Elipse 18">
            <a:extLst>
              <a:ext uri="{FF2B5EF4-FFF2-40B4-BE49-F238E27FC236}">
                <a16:creationId xmlns:a16="http://schemas.microsoft.com/office/drawing/2014/main" id="{124CF770-2E9D-4647-9075-6005BEC5CEE0}"/>
              </a:ext>
            </a:extLst>
          </p:cNvPr>
          <p:cNvSpPr/>
          <p:nvPr/>
        </p:nvSpPr>
        <p:spPr>
          <a:xfrm>
            <a:off x="10921588" y="3743332"/>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A4</a:t>
            </a:r>
          </a:p>
        </p:txBody>
      </p:sp>
      <p:cxnSp>
        <p:nvCxnSpPr>
          <p:cNvPr id="21" name="Conector: Curvo 20">
            <a:extLst>
              <a:ext uri="{FF2B5EF4-FFF2-40B4-BE49-F238E27FC236}">
                <a16:creationId xmlns:a16="http://schemas.microsoft.com/office/drawing/2014/main" id="{75B325B7-44D9-42EE-A2D1-909C42929469}"/>
              </a:ext>
            </a:extLst>
          </p:cNvPr>
          <p:cNvCxnSpPr>
            <a:cxnSpLocks/>
            <a:stCxn id="6" idx="5"/>
            <a:endCxn id="19" idx="3"/>
          </p:cNvCxnSpPr>
          <p:nvPr/>
        </p:nvCxnSpPr>
        <p:spPr>
          <a:xfrm rot="16200000" flipH="1">
            <a:off x="10200022" y="3668344"/>
            <a:ext cx="258970" cy="1451984"/>
          </a:xfrm>
          <a:prstGeom prst="curvedConnector3">
            <a:avLst>
              <a:gd name="adj1" fmla="val 23998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Conector: Curvo 23">
            <a:extLst>
              <a:ext uri="{FF2B5EF4-FFF2-40B4-BE49-F238E27FC236}">
                <a16:creationId xmlns:a16="http://schemas.microsoft.com/office/drawing/2014/main" id="{ABDCC42C-4020-487E-BEE7-9D6B80628A28}"/>
              </a:ext>
            </a:extLst>
          </p:cNvPr>
          <p:cNvCxnSpPr>
            <a:stCxn id="4" idx="6"/>
            <a:endCxn id="19" idx="2"/>
          </p:cNvCxnSpPr>
          <p:nvPr/>
        </p:nvCxnSpPr>
        <p:spPr>
          <a:xfrm>
            <a:off x="8800411" y="2944226"/>
            <a:ext cx="2121177" cy="1256306"/>
          </a:xfrm>
          <a:prstGeom prst="curvedConnector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Curvo 25">
            <a:extLst>
              <a:ext uri="{FF2B5EF4-FFF2-40B4-BE49-F238E27FC236}">
                <a16:creationId xmlns:a16="http://schemas.microsoft.com/office/drawing/2014/main" id="{FA752707-C5A9-4451-A92B-E55CE0AF18B0}"/>
              </a:ext>
            </a:extLst>
          </p:cNvPr>
          <p:cNvCxnSpPr>
            <a:stCxn id="5" idx="6"/>
            <a:endCxn id="19" idx="0"/>
          </p:cNvCxnSpPr>
          <p:nvPr/>
        </p:nvCxnSpPr>
        <p:spPr>
          <a:xfrm>
            <a:off x="11091903" y="2810314"/>
            <a:ext cx="286885" cy="933018"/>
          </a:xfrm>
          <a:prstGeom prst="curved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9" name="Agrupar 88">
            <a:extLst>
              <a:ext uri="{FF2B5EF4-FFF2-40B4-BE49-F238E27FC236}">
                <a16:creationId xmlns:a16="http://schemas.microsoft.com/office/drawing/2014/main" id="{23F14450-4272-4FB8-8FDB-AD049729083B}"/>
              </a:ext>
            </a:extLst>
          </p:cNvPr>
          <p:cNvGrpSpPr/>
          <p:nvPr/>
        </p:nvGrpSpPr>
        <p:grpSpPr>
          <a:xfrm>
            <a:off x="10562425" y="776590"/>
            <a:ext cx="1525428" cy="1284514"/>
            <a:chOff x="9881940" y="776590"/>
            <a:chExt cx="1525428" cy="1284514"/>
          </a:xfrm>
        </p:grpSpPr>
        <p:grpSp>
          <p:nvGrpSpPr>
            <p:cNvPr id="35" name="Agrupar 34">
              <a:extLst>
                <a:ext uri="{FF2B5EF4-FFF2-40B4-BE49-F238E27FC236}">
                  <a16:creationId xmlns:a16="http://schemas.microsoft.com/office/drawing/2014/main" id="{F9152958-4183-4D11-B06A-3C011D9F07C4}"/>
                </a:ext>
              </a:extLst>
            </p:cNvPr>
            <p:cNvGrpSpPr/>
            <p:nvPr/>
          </p:nvGrpSpPr>
          <p:grpSpPr>
            <a:xfrm>
              <a:off x="9881940" y="776590"/>
              <a:ext cx="1525428" cy="1284514"/>
              <a:chOff x="7405567" y="3864429"/>
              <a:chExt cx="1525428" cy="1284514"/>
            </a:xfrm>
          </p:grpSpPr>
          <p:sp>
            <p:nvSpPr>
              <p:cNvPr id="36" name="Retângulo 35">
                <a:extLst>
                  <a:ext uri="{FF2B5EF4-FFF2-40B4-BE49-F238E27FC236}">
                    <a16:creationId xmlns:a16="http://schemas.microsoft.com/office/drawing/2014/main" id="{191E0647-68D7-4D76-977C-1965DD0CC5D7}"/>
                  </a:ext>
                </a:extLst>
              </p:cNvPr>
              <p:cNvSpPr/>
              <p:nvPr/>
            </p:nvSpPr>
            <p:spPr>
              <a:xfrm>
                <a:off x="7405567" y="4332514"/>
                <a:ext cx="1525427" cy="816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E2</a:t>
                </a:r>
              </a:p>
            </p:txBody>
          </p:sp>
          <p:sp>
            <p:nvSpPr>
              <p:cNvPr id="37" name="Retângulo 36">
                <a:extLst>
                  <a:ext uri="{FF2B5EF4-FFF2-40B4-BE49-F238E27FC236}">
                    <a16:creationId xmlns:a16="http://schemas.microsoft.com/office/drawing/2014/main" id="{0F39CAFE-B06A-4073-BEB3-D051487D6DA7}"/>
                  </a:ext>
                </a:extLst>
              </p:cNvPr>
              <p:cNvSpPr/>
              <p:nvPr/>
            </p:nvSpPr>
            <p:spPr>
              <a:xfrm>
                <a:off x="7405568" y="3864429"/>
                <a:ext cx="214432" cy="46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Triângulo Retângulo 37">
                <a:extLst>
                  <a:ext uri="{FF2B5EF4-FFF2-40B4-BE49-F238E27FC236}">
                    <a16:creationId xmlns:a16="http://schemas.microsoft.com/office/drawing/2014/main" id="{E84852F8-DB50-4E5B-8951-AB94F37F77EF}"/>
                  </a:ext>
                </a:extLst>
              </p:cNvPr>
              <p:cNvSpPr/>
              <p:nvPr/>
            </p:nvSpPr>
            <p:spPr>
              <a:xfrm flipH="1">
                <a:off x="7623067" y="3869870"/>
                <a:ext cx="435429" cy="4572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Triângulo Retângulo 38">
                <a:extLst>
                  <a:ext uri="{FF2B5EF4-FFF2-40B4-BE49-F238E27FC236}">
                    <a16:creationId xmlns:a16="http://schemas.microsoft.com/office/drawing/2014/main" id="{D393B70B-38FD-4DB4-BFF1-EF436ECF4813}"/>
                  </a:ext>
                </a:extLst>
              </p:cNvPr>
              <p:cNvSpPr/>
              <p:nvPr/>
            </p:nvSpPr>
            <p:spPr>
              <a:xfrm flipH="1">
                <a:off x="8060137" y="3869870"/>
                <a:ext cx="435429" cy="4572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Triângulo Retângulo 39">
                <a:extLst>
                  <a:ext uri="{FF2B5EF4-FFF2-40B4-BE49-F238E27FC236}">
                    <a16:creationId xmlns:a16="http://schemas.microsoft.com/office/drawing/2014/main" id="{1AF9840A-0470-41B7-873F-94DD17B4D5E3}"/>
                  </a:ext>
                </a:extLst>
              </p:cNvPr>
              <p:cNvSpPr/>
              <p:nvPr/>
            </p:nvSpPr>
            <p:spPr>
              <a:xfrm flipH="1">
                <a:off x="8495566" y="3880755"/>
                <a:ext cx="435429" cy="4572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41" name="Imagem 40">
              <a:extLst>
                <a:ext uri="{FF2B5EF4-FFF2-40B4-BE49-F238E27FC236}">
                  <a16:creationId xmlns:a16="http://schemas.microsoft.com/office/drawing/2014/main" id="{FF93A895-8564-4ACF-8D7D-1472127DC6E3}"/>
                </a:ext>
              </a:extLst>
            </p:cNvPr>
            <p:cNvPicPr>
              <a:picLocks noChangeAspect="1"/>
            </p:cNvPicPr>
            <p:nvPr/>
          </p:nvPicPr>
          <p:blipFill>
            <a:blip r:embed="rId3"/>
            <a:stretch>
              <a:fillRect/>
            </a:stretch>
          </p:blipFill>
          <p:spPr>
            <a:xfrm>
              <a:off x="11047367" y="1817703"/>
              <a:ext cx="360000" cy="240663"/>
            </a:xfrm>
            <a:prstGeom prst="rect">
              <a:avLst/>
            </a:prstGeom>
          </p:spPr>
        </p:pic>
      </p:grpSp>
      <p:grpSp>
        <p:nvGrpSpPr>
          <p:cNvPr id="54" name="Agrupar 53">
            <a:extLst>
              <a:ext uri="{FF2B5EF4-FFF2-40B4-BE49-F238E27FC236}">
                <a16:creationId xmlns:a16="http://schemas.microsoft.com/office/drawing/2014/main" id="{3A932364-AE8A-4214-9E9F-18DAE2A95228}"/>
              </a:ext>
            </a:extLst>
          </p:cNvPr>
          <p:cNvGrpSpPr/>
          <p:nvPr/>
        </p:nvGrpSpPr>
        <p:grpSpPr>
          <a:xfrm>
            <a:off x="6444011" y="3752078"/>
            <a:ext cx="1525428" cy="1284514"/>
            <a:chOff x="7254314" y="4421946"/>
            <a:chExt cx="1525428" cy="1284514"/>
          </a:xfrm>
        </p:grpSpPr>
        <p:grpSp>
          <p:nvGrpSpPr>
            <p:cNvPr id="34" name="Agrupar 33">
              <a:extLst>
                <a:ext uri="{FF2B5EF4-FFF2-40B4-BE49-F238E27FC236}">
                  <a16:creationId xmlns:a16="http://schemas.microsoft.com/office/drawing/2014/main" id="{3635B4E2-DD9C-4BBC-B3BC-EE40C4E063A4}"/>
                </a:ext>
              </a:extLst>
            </p:cNvPr>
            <p:cNvGrpSpPr/>
            <p:nvPr/>
          </p:nvGrpSpPr>
          <p:grpSpPr>
            <a:xfrm>
              <a:off x="7254314" y="4421946"/>
              <a:ext cx="1525428" cy="1284514"/>
              <a:chOff x="7405567" y="3864429"/>
              <a:chExt cx="1525428" cy="1284514"/>
            </a:xfrm>
            <a:solidFill>
              <a:srgbClr val="FFFF00"/>
            </a:solidFill>
          </p:grpSpPr>
          <p:sp>
            <p:nvSpPr>
              <p:cNvPr id="29" name="Retângulo 28">
                <a:extLst>
                  <a:ext uri="{FF2B5EF4-FFF2-40B4-BE49-F238E27FC236}">
                    <a16:creationId xmlns:a16="http://schemas.microsoft.com/office/drawing/2014/main" id="{DB6D5DC6-31D9-4BC8-A522-A7AE35BAE10F}"/>
                  </a:ext>
                </a:extLst>
              </p:cNvPr>
              <p:cNvSpPr/>
              <p:nvPr/>
            </p:nvSpPr>
            <p:spPr>
              <a:xfrm>
                <a:off x="7405567" y="4332514"/>
                <a:ext cx="1525427" cy="816429"/>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E3</a:t>
                </a:r>
              </a:p>
            </p:txBody>
          </p:sp>
          <p:sp>
            <p:nvSpPr>
              <p:cNvPr id="30" name="Retângulo 29">
                <a:extLst>
                  <a:ext uri="{FF2B5EF4-FFF2-40B4-BE49-F238E27FC236}">
                    <a16:creationId xmlns:a16="http://schemas.microsoft.com/office/drawing/2014/main" id="{9E1B4EA6-0EA3-4556-9E14-9FA78E63CD97}"/>
                  </a:ext>
                </a:extLst>
              </p:cNvPr>
              <p:cNvSpPr/>
              <p:nvPr/>
            </p:nvSpPr>
            <p:spPr>
              <a:xfrm>
                <a:off x="7405568" y="3864429"/>
                <a:ext cx="214432" cy="468084"/>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1" name="Triângulo Retângulo 30">
                <a:extLst>
                  <a:ext uri="{FF2B5EF4-FFF2-40B4-BE49-F238E27FC236}">
                    <a16:creationId xmlns:a16="http://schemas.microsoft.com/office/drawing/2014/main" id="{8331580C-B359-4C4D-8A6A-0B486262DB27}"/>
                  </a:ext>
                </a:extLst>
              </p:cNvPr>
              <p:cNvSpPr/>
              <p:nvPr/>
            </p:nvSpPr>
            <p:spPr>
              <a:xfrm flipH="1">
                <a:off x="7623067" y="3869870"/>
                <a:ext cx="435429" cy="457201"/>
              </a:xfrm>
              <a:prstGeom prst="rtTriangle">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2" name="Triângulo Retângulo 31">
                <a:extLst>
                  <a:ext uri="{FF2B5EF4-FFF2-40B4-BE49-F238E27FC236}">
                    <a16:creationId xmlns:a16="http://schemas.microsoft.com/office/drawing/2014/main" id="{D0C8C90B-EC13-4A5E-9D7D-9D4BED2BD9F0}"/>
                  </a:ext>
                </a:extLst>
              </p:cNvPr>
              <p:cNvSpPr/>
              <p:nvPr/>
            </p:nvSpPr>
            <p:spPr>
              <a:xfrm flipH="1">
                <a:off x="8060137" y="3869870"/>
                <a:ext cx="435429" cy="457201"/>
              </a:xfrm>
              <a:prstGeom prst="rtTriangle">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3" name="Triângulo Retângulo 32">
                <a:extLst>
                  <a:ext uri="{FF2B5EF4-FFF2-40B4-BE49-F238E27FC236}">
                    <a16:creationId xmlns:a16="http://schemas.microsoft.com/office/drawing/2014/main" id="{8FC95541-3E4D-4855-86F4-2BACEBA9521C}"/>
                  </a:ext>
                </a:extLst>
              </p:cNvPr>
              <p:cNvSpPr/>
              <p:nvPr/>
            </p:nvSpPr>
            <p:spPr>
              <a:xfrm flipH="1">
                <a:off x="8495566" y="3869869"/>
                <a:ext cx="435429" cy="457201"/>
              </a:xfrm>
              <a:prstGeom prst="rtTriangle">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42" name="Imagem 41">
              <a:extLst>
                <a:ext uri="{FF2B5EF4-FFF2-40B4-BE49-F238E27FC236}">
                  <a16:creationId xmlns:a16="http://schemas.microsoft.com/office/drawing/2014/main" id="{DF4FD096-16D9-449D-BA8B-AC14253F0E5F}"/>
                </a:ext>
              </a:extLst>
            </p:cNvPr>
            <p:cNvPicPr>
              <a:picLocks noChangeAspect="1"/>
            </p:cNvPicPr>
            <p:nvPr/>
          </p:nvPicPr>
          <p:blipFill>
            <a:blip r:embed="rId4"/>
            <a:stretch>
              <a:fillRect/>
            </a:stretch>
          </p:blipFill>
          <p:spPr>
            <a:xfrm>
              <a:off x="8419741" y="5497463"/>
              <a:ext cx="360000" cy="189153"/>
            </a:xfrm>
            <a:prstGeom prst="rect">
              <a:avLst/>
            </a:prstGeom>
          </p:spPr>
        </p:pic>
      </p:grpSp>
      <p:sp>
        <p:nvSpPr>
          <p:cNvPr id="43" name="CaixaDeTexto 42">
            <a:extLst>
              <a:ext uri="{FF2B5EF4-FFF2-40B4-BE49-F238E27FC236}">
                <a16:creationId xmlns:a16="http://schemas.microsoft.com/office/drawing/2014/main" id="{F2CA3662-A6CA-498F-8B30-B7D851697146}"/>
              </a:ext>
            </a:extLst>
          </p:cNvPr>
          <p:cNvSpPr txBox="1"/>
          <p:nvPr/>
        </p:nvSpPr>
        <p:spPr>
          <a:xfrm>
            <a:off x="8586305" y="5108512"/>
            <a:ext cx="380232" cy="553998"/>
          </a:xfrm>
          <a:prstGeom prst="rect">
            <a:avLst/>
          </a:prstGeom>
          <a:noFill/>
        </p:spPr>
        <p:txBody>
          <a:bodyPr wrap="none" rtlCol="0">
            <a:spAutoFit/>
          </a:bodyPr>
          <a:lstStyle/>
          <a:p>
            <a:r>
              <a:rPr lang="pt-BR" sz="3000" b="1" dirty="0"/>
              <a:t>$</a:t>
            </a:r>
          </a:p>
        </p:txBody>
      </p:sp>
      <p:cxnSp>
        <p:nvCxnSpPr>
          <p:cNvPr id="45" name="Conector de Seta Reta 44">
            <a:extLst>
              <a:ext uri="{FF2B5EF4-FFF2-40B4-BE49-F238E27FC236}">
                <a16:creationId xmlns:a16="http://schemas.microsoft.com/office/drawing/2014/main" id="{866738B5-0C52-451C-A4DF-F0969AA1FA93}"/>
              </a:ext>
            </a:extLst>
          </p:cNvPr>
          <p:cNvCxnSpPr/>
          <p:nvPr/>
        </p:nvCxnSpPr>
        <p:spPr>
          <a:xfrm>
            <a:off x="9061883" y="5272387"/>
            <a:ext cx="0" cy="1407889"/>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46" name="CaixaDeTexto 45">
            <a:extLst>
              <a:ext uri="{FF2B5EF4-FFF2-40B4-BE49-F238E27FC236}">
                <a16:creationId xmlns:a16="http://schemas.microsoft.com/office/drawing/2014/main" id="{FAFA00D3-80C3-42B6-849C-A3C7A63A0C88}"/>
              </a:ext>
            </a:extLst>
          </p:cNvPr>
          <p:cNvSpPr txBox="1"/>
          <p:nvPr/>
        </p:nvSpPr>
        <p:spPr>
          <a:xfrm>
            <a:off x="9211499" y="5481515"/>
            <a:ext cx="380232" cy="553998"/>
          </a:xfrm>
          <a:prstGeom prst="rect">
            <a:avLst/>
          </a:prstGeom>
          <a:noFill/>
        </p:spPr>
        <p:txBody>
          <a:bodyPr wrap="none" rtlCol="0">
            <a:spAutoFit/>
          </a:bodyPr>
          <a:lstStyle/>
          <a:p>
            <a:r>
              <a:rPr lang="pt-BR" sz="3000" b="1" dirty="0"/>
              <a:t>£</a:t>
            </a:r>
          </a:p>
        </p:txBody>
      </p:sp>
      <p:sp>
        <p:nvSpPr>
          <p:cNvPr id="47" name="CaixaDeTexto 46">
            <a:extLst>
              <a:ext uri="{FF2B5EF4-FFF2-40B4-BE49-F238E27FC236}">
                <a16:creationId xmlns:a16="http://schemas.microsoft.com/office/drawing/2014/main" id="{D6EB2726-18C4-4553-B325-154367F63259}"/>
              </a:ext>
            </a:extLst>
          </p:cNvPr>
          <p:cNvSpPr txBox="1"/>
          <p:nvPr/>
        </p:nvSpPr>
        <p:spPr>
          <a:xfrm>
            <a:off x="8417572" y="5997461"/>
            <a:ext cx="596638" cy="553998"/>
          </a:xfrm>
          <a:prstGeom prst="rect">
            <a:avLst/>
          </a:prstGeom>
          <a:noFill/>
        </p:spPr>
        <p:txBody>
          <a:bodyPr wrap="none" rtlCol="0">
            <a:spAutoFit/>
          </a:bodyPr>
          <a:lstStyle/>
          <a:p>
            <a:r>
              <a:rPr lang="pt-BR" sz="3000" b="1" dirty="0"/>
              <a:t>R$</a:t>
            </a:r>
          </a:p>
        </p:txBody>
      </p:sp>
      <p:sp>
        <p:nvSpPr>
          <p:cNvPr id="48" name="CaixaDeTexto 47">
            <a:extLst>
              <a:ext uri="{FF2B5EF4-FFF2-40B4-BE49-F238E27FC236}">
                <a16:creationId xmlns:a16="http://schemas.microsoft.com/office/drawing/2014/main" id="{01928980-1A77-414B-BC2E-9BCBFF72F45E}"/>
              </a:ext>
            </a:extLst>
          </p:cNvPr>
          <p:cNvSpPr txBox="1"/>
          <p:nvPr/>
        </p:nvSpPr>
        <p:spPr>
          <a:xfrm>
            <a:off x="9199980" y="6249419"/>
            <a:ext cx="380232" cy="553998"/>
          </a:xfrm>
          <a:prstGeom prst="rect">
            <a:avLst/>
          </a:prstGeom>
          <a:noFill/>
        </p:spPr>
        <p:txBody>
          <a:bodyPr wrap="none" rtlCol="0">
            <a:spAutoFit/>
          </a:bodyPr>
          <a:lstStyle/>
          <a:p>
            <a:r>
              <a:rPr lang="pt-BR" sz="3000" b="1" dirty="0"/>
              <a:t>€</a:t>
            </a:r>
          </a:p>
        </p:txBody>
      </p:sp>
      <p:sp>
        <p:nvSpPr>
          <p:cNvPr id="49" name="CaixaDeTexto 48">
            <a:extLst>
              <a:ext uri="{FF2B5EF4-FFF2-40B4-BE49-F238E27FC236}">
                <a16:creationId xmlns:a16="http://schemas.microsoft.com/office/drawing/2014/main" id="{7AC6FA81-E542-47E0-9335-8E5905B2F1C4}"/>
              </a:ext>
            </a:extLst>
          </p:cNvPr>
          <p:cNvSpPr txBox="1"/>
          <p:nvPr/>
        </p:nvSpPr>
        <p:spPr>
          <a:xfrm>
            <a:off x="9078571" y="4722049"/>
            <a:ext cx="380232" cy="553998"/>
          </a:xfrm>
          <a:prstGeom prst="rect">
            <a:avLst/>
          </a:prstGeom>
          <a:noFill/>
        </p:spPr>
        <p:txBody>
          <a:bodyPr wrap="none" rtlCol="0">
            <a:spAutoFit/>
          </a:bodyPr>
          <a:lstStyle/>
          <a:p>
            <a:r>
              <a:rPr lang="pt-BR" sz="3000" b="1" dirty="0"/>
              <a:t>¥</a:t>
            </a:r>
          </a:p>
        </p:txBody>
      </p:sp>
      <p:sp>
        <p:nvSpPr>
          <p:cNvPr id="50" name="Elipse 49">
            <a:extLst>
              <a:ext uri="{FF2B5EF4-FFF2-40B4-BE49-F238E27FC236}">
                <a16:creationId xmlns:a16="http://schemas.microsoft.com/office/drawing/2014/main" id="{71DDF136-4497-4FA0-8D65-747CAA693408}"/>
              </a:ext>
            </a:extLst>
          </p:cNvPr>
          <p:cNvSpPr/>
          <p:nvPr/>
        </p:nvSpPr>
        <p:spPr>
          <a:xfrm>
            <a:off x="8715891" y="1126941"/>
            <a:ext cx="914400" cy="914400"/>
          </a:xfrm>
          <a:prstGeom prst="ellipse">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A5</a:t>
            </a:r>
          </a:p>
        </p:txBody>
      </p:sp>
      <p:cxnSp>
        <p:nvCxnSpPr>
          <p:cNvPr id="69" name="Conector: Curvo 68">
            <a:extLst>
              <a:ext uri="{FF2B5EF4-FFF2-40B4-BE49-F238E27FC236}">
                <a16:creationId xmlns:a16="http://schemas.microsoft.com/office/drawing/2014/main" id="{BF8C3BA3-1745-49C8-A9C9-35CA7FFBA069}"/>
              </a:ext>
            </a:extLst>
          </p:cNvPr>
          <p:cNvCxnSpPr>
            <a:stCxn id="4" idx="0"/>
            <a:endCxn id="50" idx="2"/>
          </p:cNvCxnSpPr>
          <p:nvPr/>
        </p:nvCxnSpPr>
        <p:spPr>
          <a:xfrm rot="5400000" flipH="1" flipV="1">
            <a:off x="8078109" y="1849244"/>
            <a:ext cx="902885" cy="372680"/>
          </a:xfrm>
          <a:prstGeom prst="curved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ector: Curvo 70">
            <a:extLst>
              <a:ext uri="{FF2B5EF4-FFF2-40B4-BE49-F238E27FC236}">
                <a16:creationId xmlns:a16="http://schemas.microsoft.com/office/drawing/2014/main" id="{2A9485DD-937F-49FB-B2A0-4F3E35C8E96C}"/>
              </a:ext>
            </a:extLst>
          </p:cNvPr>
          <p:cNvCxnSpPr>
            <a:stCxn id="50" idx="6"/>
            <a:endCxn id="6" idx="6"/>
          </p:cNvCxnSpPr>
          <p:nvPr/>
        </p:nvCxnSpPr>
        <p:spPr>
          <a:xfrm>
            <a:off x="9630291" y="1584141"/>
            <a:ext cx="107135" cy="2357421"/>
          </a:xfrm>
          <a:prstGeom prst="curvedConnector3">
            <a:avLst>
              <a:gd name="adj1" fmla="val 31337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1" name="Agrupar 90">
            <a:extLst>
              <a:ext uri="{FF2B5EF4-FFF2-40B4-BE49-F238E27FC236}">
                <a16:creationId xmlns:a16="http://schemas.microsoft.com/office/drawing/2014/main" id="{FC09A0BB-8F2A-4F06-9146-7B5B332E7B34}"/>
              </a:ext>
            </a:extLst>
          </p:cNvPr>
          <p:cNvGrpSpPr/>
          <p:nvPr/>
        </p:nvGrpSpPr>
        <p:grpSpPr>
          <a:xfrm>
            <a:off x="6740119" y="369536"/>
            <a:ext cx="1525428" cy="1284514"/>
            <a:chOff x="6059634" y="369536"/>
            <a:chExt cx="1525428" cy="1284514"/>
          </a:xfrm>
        </p:grpSpPr>
        <p:grpSp>
          <p:nvGrpSpPr>
            <p:cNvPr id="56" name="Agrupar 55">
              <a:extLst>
                <a:ext uri="{FF2B5EF4-FFF2-40B4-BE49-F238E27FC236}">
                  <a16:creationId xmlns:a16="http://schemas.microsoft.com/office/drawing/2014/main" id="{3F94282F-AAC3-47E5-B7EB-1A0F6EFCD6A7}"/>
                </a:ext>
              </a:extLst>
            </p:cNvPr>
            <p:cNvGrpSpPr/>
            <p:nvPr/>
          </p:nvGrpSpPr>
          <p:grpSpPr>
            <a:xfrm>
              <a:off x="6059634" y="369536"/>
              <a:ext cx="1525428" cy="1284514"/>
              <a:chOff x="7405567" y="3864429"/>
              <a:chExt cx="1525428" cy="1284514"/>
            </a:xfrm>
            <a:solidFill>
              <a:schemeClr val="accent2">
                <a:lumMod val="60000"/>
                <a:lumOff val="40000"/>
              </a:schemeClr>
            </a:solidFill>
          </p:grpSpPr>
          <p:sp>
            <p:nvSpPr>
              <p:cNvPr id="58" name="Retângulo 57">
                <a:extLst>
                  <a:ext uri="{FF2B5EF4-FFF2-40B4-BE49-F238E27FC236}">
                    <a16:creationId xmlns:a16="http://schemas.microsoft.com/office/drawing/2014/main" id="{2B48AADE-76BB-4558-9F51-BA804A701ABC}"/>
                  </a:ext>
                </a:extLst>
              </p:cNvPr>
              <p:cNvSpPr/>
              <p:nvPr/>
            </p:nvSpPr>
            <p:spPr>
              <a:xfrm>
                <a:off x="7405567" y="4332514"/>
                <a:ext cx="1525427" cy="816429"/>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E1</a:t>
                </a:r>
              </a:p>
            </p:txBody>
          </p:sp>
          <p:sp>
            <p:nvSpPr>
              <p:cNvPr id="59" name="Retângulo 58">
                <a:extLst>
                  <a:ext uri="{FF2B5EF4-FFF2-40B4-BE49-F238E27FC236}">
                    <a16:creationId xmlns:a16="http://schemas.microsoft.com/office/drawing/2014/main" id="{90D4BFDF-2FFE-4EA6-BE23-ADAE41367C55}"/>
                  </a:ext>
                </a:extLst>
              </p:cNvPr>
              <p:cNvSpPr/>
              <p:nvPr/>
            </p:nvSpPr>
            <p:spPr>
              <a:xfrm>
                <a:off x="7405568" y="3864429"/>
                <a:ext cx="214432" cy="468084"/>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0" name="Triângulo Retângulo 59">
                <a:extLst>
                  <a:ext uri="{FF2B5EF4-FFF2-40B4-BE49-F238E27FC236}">
                    <a16:creationId xmlns:a16="http://schemas.microsoft.com/office/drawing/2014/main" id="{1C2ADC3A-8C7B-441C-BE23-AA1DBCBE36D2}"/>
                  </a:ext>
                </a:extLst>
              </p:cNvPr>
              <p:cNvSpPr/>
              <p:nvPr/>
            </p:nvSpPr>
            <p:spPr>
              <a:xfrm flipH="1">
                <a:off x="7623067" y="3869870"/>
                <a:ext cx="435429" cy="457201"/>
              </a:xfrm>
              <a:prstGeom prst="rtTriangl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1" name="Triângulo Retângulo 60">
                <a:extLst>
                  <a:ext uri="{FF2B5EF4-FFF2-40B4-BE49-F238E27FC236}">
                    <a16:creationId xmlns:a16="http://schemas.microsoft.com/office/drawing/2014/main" id="{13DF259F-DF2B-4026-83B1-F24FCE2D7C56}"/>
                  </a:ext>
                </a:extLst>
              </p:cNvPr>
              <p:cNvSpPr/>
              <p:nvPr/>
            </p:nvSpPr>
            <p:spPr>
              <a:xfrm flipH="1">
                <a:off x="8060137" y="3869870"/>
                <a:ext cx="435429" cy="457201"/>
              </a:xfrm>
              <a:prstGeom prst="rtTriangl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62" name="Triângulo Retângulo 61">
                <a:extLst>
                  <a:ext uri="{FF2B5EF4-FFF2-40B4-BE49-F238E27FC236}">
                    <a16:creationId xmlns:a16="http://schemas.microsoft.com/office/drawing/2014/main" id="{BB8AD0F6-0B48-48AE-859E-B8D5F7E42D42}"/>
                  </a:ext>
                </a:extLst>
              </p:cNvPr>
              <p:cNvSpPr/>
              <p:nvPr/>
            </p:nvSpPr>
            <p:spPr>
              <a:xfrm flipH="1">
                <a:off x="8495566" y="3869869"/>
                <a:ext cx="435429" cy="457201"/>
              </a:xfrm>
              <a:prstGeom prst="rtTriangl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90" name="Imagem 89">
              <a:extLst>
                <a:ext uri="{FF2B5EF4-FFF2-40B4-BE49-F238E27FC236}">
                  <a16:creationId xmlns:a16="http://schemas.microsoft.com/office/drawing/2014/main" id="{50898271-E33F-4B2E-956D-5B5A2041BD74}"/>
                </a:ext>
              </a:extLst>
            </p:cNvPr>
            <p:cNvPicPr>
              <a:picLocks noChangeAspect="1"/>
            </p:cNvPicPr>
            <p:nvPr/>
          </p:nvPicPr>
          <p:blipFill>
            <a:blip r:embed="rId5"/>
            <a:stretch>
              <a:fillRect/>
            </a:stretch>
          </p:blipFill>
          <p:spPr>
            <a:xfrm>
              <a:off x="7218207" y="1404753"/>
              <a:ext cx="360000" cy="238411"/>
            </a:xfrm>
            <a:prstGeom prst="rect">
              <a:avLst/>
            </a:prstGeom>
          </p:spPr>
        </p:pic>
      </p:grpSp>
    </p:spTree>
    <p:extLst>
      <p:ext uri="{BB962C8B-B14F-4D97-AF65-F5344CB8AC3E}">
        <p14:creationId xmlns:p14="http://schemas.microsoft.com/office/powerpoint/2010/main" val="745917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08991F-A83B-4FE4-A390-50152CEC58B9}"/>
              </a:ext>
            </a:extLst>
          </p:cNvPr>
          <p:cNvSpPr>
            <a:spLocks noGrp="1"/>
          </p:cNvSpPr>
          <p:nvPr>
            <p:ph type="title"/>
          </p:nvPr>
        </p:nvSpPr>
        <p:spPr>
          <a:xfrm>
            <a:off x="1581151" y="624110"/>
            <a:ext cx="9923462" cy="1280890"/>
          </a:xfrm>
        </p:spPr>
        <p:txBody>
          <a:bodyPr/>
          <a:lstStyle/>
          <a:p>
            <a:r>
              <a:rPr lang="pt-BR" dirty="0"/>
              <a:t>A história: Como?</a:t>
            </a:r>
          </a:p>
        </p:txBody>
      </p:sp>
      <p:sp>
        <p:nvSpPr>
          <p:cNvPr id="3" name="Espaço Reservado para Conteúdo 2">
            <a:extLst>
              <a:ext uri="{FF2B5EF4-FFF2-40B4-BE49-F238E27FC236}">
                <a16:creationId xmlns:a16="http://schemas.microsoft.com/office/drawing/2014/main" id="{C6564A22-27E3-4684-B9C9-565509C81C04}"/>
              </a:ext>
            </a:extLst>
          </p:cNvPr>
          <p:cNvSpPr>
            <a:spLocks noGrp="1"/>
          </p:cNvSpPr>
          <p:nvPr>
            <p:ph idx="1"/>
          </p:nvPr>
        </p:nvSpPr>
        <p:spPr>
          <a:xfrm>
            <a:off x="838200" y="1690688"/>
            <a:ext cx="5257800" cy="4667250"/>
          </a:xfrm>
        </p:spPr>
        <p:txBody>
          <a:bodyPr>
            <a:noAutofit/>
          </a:bodyPr>
          <a:lstStyle/>
          <a:p>
            <a:pPr marL="0" indent="0">
              <a:buNone/>
            </a:pPr>
            <a:r>
              <a:rPr lang="pt-BR" sz="1600" dirty="0">
                <a:solidFill>
                  <a:schemeClr val="tx1"/>
                </a:solidFill>
              </a:rPr>
              <a:t>	Um </a:t>
            </a:r>
            <a:r>
              <a:rPr lang="pt-BR" sz="1600" b="1" dirty="0">
                <a:solidFill>
                  <a:schemeClr val="tx1"/>
                </a:solidFill>
              </a:rPr>
              <a:t>grupo de empresas </a:t>
            </a:r>
            <a:r>
              <a:rPr lang="pt-BR" sz="1600" dirty="0">
                <a:solidFill>
                  <a:schemeClr val="tx1"/>
                </a:solidFill>
              </a:rPr>
              <a:t>internacionais </a:t>
            </a:r>
            <a:r>
              <a:rPr lang="pt-BR" sz="1600" b="1" dirty="0">
                <a:solidFill>
                  <a:schemeClr val="tx1"/>
                </a:solidFill>
              </a:rPr>
              <a:t>e instituições acadêmicas </a:t>
            </a:r>
            <a:r>
              <a:rPr lang="pt-BR" sz="1600" dirty="0">
                <a:solidFill>
                  <a:schemeClr val="tx1"/>
                </a:solidFill>
              </a:rPr>
              <a:t>reuniu-se em 1996 e formou um grupo com o </a:t>
            </a:r>
            <a:r>
              <a:rPr lang="pt-BR" sz="1600" b="1" dirty="0">
                <a:solidFill>
                  <a:schemeClr val="tx1"/>
                </a:solidFill>
              </a:rPr>
              <a:t>objetivo de buscar especificações comuns para os agentes de software </a:t>
            </a:r>
            <a:r>
              <a:rPr lang="pt-BR" sz="1600" dirty="0">
                <a:solidFill>
                  <a:schemeClr val="tx1"/>
                </a:solidFill>
              </a:rPr>
              <a:t>que podem subsequentemente ser desenvolvidos para aplicações específicas de interesse de cada empresa. Esse grupo adotou o nome da </a:t>
            </a:r>
            <a:r>
              <a:rPr lang="pt-BR" sz="1600" b="1" dirty="0">
                <a:solidFill>
                  <a:schemeClr val="tx1"/>
                </a:solidFill>
              </a:rPr>
              <a:t>Fundação para Agentes Físicos Inteligentes (FIPA) </a:t>
            </a:r>
            <a:r>
              <a:rPr lang="pt-BR" sz="1600" dirty="0">
                <a:solidFill>
                  <a:schemeClr val="tx1"/>
                </a:solidFill>
              </a:rPr>
              <a:t>e começou a trabalhar em 1997. 	A palavra ‘física’ no nome dessa organização deriva do fato de que alguns membros achavam que os aplicativos potenciais que os padrões do FIPA poderiam abordar </a:t>
            </a:r>
            <a:r>
              <a:rPr lang="pt-BR" sz="1600" b="1" dirty="0">
                <a:solidFill>
                  <a:schemeClr val="tx1"/>
                </a:solidFill>
              </a:rPr>
              <a:t>poderiam incluir atividades físicas</a:t>
            </a:r>
            <a:r>
              <a:rPr lang="pt-BR" sz="1600" dirty="0">
                <a:solidFill>
                  <a:schemeClr val="tx1"/>
                </a:solidFill>
              </a:rPr>
              <a:t>. Entidades, bem como entidades de software, </a:t>
            </a:r>
            <a:r>
              <a:rPr lang="pt-BR" sz="1600" b="1" dirty="0">
                <a:solidFill>
                  <a:schemeClr val="tx1"/>
                </a:solidFill>
              </a:rPr>
              <a:t>variando de robôs a aplicativos de manufatura</a:t>
            </a:r>
            <a:r>
              <a:rPr lang="pt-BR" sz="1600" dirty="0">
                <a:solidFill>
                  <a:schemeClr val="tx1"/>
                </a:solidFill>
              </a:rPr>
              <a:t>. É importante notar também que o FIPA começou seu trabalho não articulando uma arquitetura comum, mas primeiro </a:t>
            </a:r>
            <a:r>
              <a:rPr lang="pt-BR" sz="1600" b="1" dirty="0">
                <a:solidFill>
                  <a:schemeClr val="tx1"/>
                </a:solidFill>
              </a:rPr>
              <a:t>descrevendo uma variedade de cenários de aplicação</a:t>
            </a:r>
            <a:r>
              <a:rPr lang="pt-BR" sz="1600" dirty="0">
                <a:solidFill>
                  <a:schemeClr val="tx1"/>
                </a:solidFill>
              </a:rPr>
              <a:t> que eram de interesse para os membros fundadores. </a:t>
            </a:r>
          </a:p>
        </p:txBody>
      </p:sp>
      <p:grpSp>
        <p:nvGrpSpPr>
          <p:cNvPr id="4" name="Agrupar 3">
            <a:extLst>
              <a:ext uri="{FF2B5EF4-FFF2-40B4-BE49-F238E27FC236}">
                <a16:creationId xmlns:a16="http://schemas.microsoft.com/office/drawing/2014/main" id="{A5C995AF-0161-4D2F-82B7-869F1863DCC0}"/>
              </a:ext>
            </a:extLst>
          </p:cNvPr>
          <p:cNvGrpSpPr/>
          <p:nvPr/>
        </p:nvGrpSpPr>
        <p:grpSpPr>
          <a:xfrm>
            <a:off x="6538370" y="747329"/>
            <a:ext cx="1525428" cy="1284514"/>
            <a:chOff x="6059634" y="369536"/>
            <a:chExt cx="1525428" cy="1284514"/>
          </a:xfrm>
        </p:grpSpPr>
        <p:grpSp>
          <p:nvGrpSpPr>
            <p:cNvPr id="5" name="Agrupar 4">
              <a:extLst>
                <a:ext uri="{FF2B5EF4-FFF2-40B4-BE49-F238E27FC236}">
                  <a16:creationId xmlns:a16="http://schemas.microsoft.com/office/drawing/2014/main" id="{450B89B3-2F51-4817-9674-4D9AAAED4111}"/>
                </a:ext>
              </a:extLst>
            </p:cNvPr>
            <p:cNvGrpSpPr/>
            <p:nvPr/>
          </p:nvGrpSpPr>
          <p:grpSpPr>
            <a:xfrm>
              <a:off x="6059634" y="369536"/>
              <a:ext cx="1525428" cy="1284514"/>
              <a:chOff x="7405567" y="3864429"/>
              <a:chExt cx="1525428" cy="1284514"/>
            </a:xfrm>
            <a:solidFill>
              <a:schemeClr val="accent2">
                <a:lumMod val="60000"/>
                <a:lumOff val="40000"/>
              </a:schemeClr>
            </a:solidFill>
          </p:grpSpPr>
          <p:sp>
            <p:nvSpPr>
              <p:cNvPr id="7" name="Retângulo 6">
                <a:extLst>
                  <a:ext uri="{FF2B5EF4-FFF2-40B4-BE49-F238E27FC236}">
                    <a16:creationId xmlns:a16="http://schemas.microsoft.com/office/drawing/2014/main" id="{E3057C54-4433-4A86-B1E5-7AF4E4BC93D3}"/>
                  </a:ext>
                </a:extLst>
              </p:cNvPr>
              <p:cNvSpPr/>
              <p:nvPr/>
            </p:nvSpPr>
            <p:spPr>
              <a:xfrm>
                <a:off x="7405567" y="4332514"/>
                <a:ext cx="1525427" cy="816429"/>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E1</a:t>
                </a:r>
              </a:p>
            </p:txBody>
          </p:sp>
          <p:sp>
            <p:nvSpPr>
              <p:cNvPr id="8" name="Retângulo 7">
                <a:extLst>
                  <a:ext uri="{FF2B5EF4-FFF2-40B4-BE49-F238E27FC236}">
                    <a16:creationId xmlns:a16="http://schemas.microsoft.com/office/drawing/2014/main" id="{E191B39D-45ED-48D6-88B6-01776A5A6092}"/>
                  </a:ext>
                </a:extLst>
              </p:cNvPr>
              <p:cNvSpPr/>
              <p:nvPr/>
            </p:nvSpPr>
            <p:spPr>
              <a:xfrm>
                <a:off x="7405568" y="3864429"/>
                <a:ext cx="214432" cy="468084"/>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9" name="Triângulo Retângulo 8">
                <a:extLst>
                  <a:ext uri="{FF2B5EF4-FFF2-40B4-BE49-F238E27FC236}">
                    <a16:creationId xmlns:a16="http://schemas.microsoft.com/office/drawing/2014/main" id="{82DD3DE3-7943-4221-9BC4-2DC31F2BEE55}"/>
                  </a:ext>
                </a:extLst>
              </p:cNvPr>
              <p:cNvSpPr/>
              <p:nvPr/>
            </p:nvSpPr>
            <p:spPr>
              <a:xfrm flipH="1">
                <a:off x="7623067" y="3869870"/>
                <a:ext cx="435429" cy="457201"/>
              </a:xfrm>
              <a:prstGeom prst="rtTriangl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0" name="Triângulo Retângulo 9">
                <a:extLst>
                  <a:ext uri="{FF2B5EF4-FFF2-40B4-BE49-F238E27FC236}">
                    <a16:creationId xmlns:a16="http://schemas.microsoft.com/office/drawing/2014/main" id="{CD397B4A-DD67-4BC2-B673-017879391C8B}"/>
                  </a:ext>
                </a:extLst>
              </p:cNvPr>
              <p:cNvSpPr/>
              <p:nvPr/>
            </p:nvSpPr>
            <p:spPr>
              <a:xfrm flipH="1">
                <a:off x="8060137" y="3869870"/>
                <a:ext cx="435429" cy="457201"/>
              </a:xfrm>
              <a:prstGeom prst="rtTriangl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1" name="Triângulo Retângulo 10">
                <a:extLst>
                  <a:ext uri="{FF2B5EF4-FFF2-40B4-BE49-F238E27FC236}">
                    <a16:creationId xmlns:a16="http://schemas.microsoft.com/office/drawing/2014/main" id="{3AEB4881-1A77-4F8D-A042-016A3312EA40}"/>
                  </a:ext>
                </a:extLst>
              </p:cNvPr>
              <p:cNvSpPr/>
              <p:nvPr/>
            </p:nvSpPr>
            <p:spPr>
              <a:xfrm flipH="1">
                <a:off x="8495566" y="3869869"/>
                <a:ext cx="435429" cy="457201"/>
              </a:xfrm>
              <a:prstGeom prst="rtTriangle">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6" name="Imagem 5">
              <a:extLst>
                <a:ext uri="{FF2B5EF4-FFF2-40B4-BE49-F238E27FC236}">
                  <a16:creationId xmlns:a16="http://schemas.microsoft.com/office/drawing/2014/main" id="{DA33749F-EE69-4B88-9EF6-E936ED111766}"/>
                </a:ext>
              </a:extLst>
            </p:cNvPr>
            <p:cNvPicPr>
              <a:picLocks noChangeAspect="1"/>
            </p:cNvPicPr>
            <p:nvPr/>
          </p:nvPicPr>
          <p:blipFill>
            <a:blip r:embed="rId2"/>
            <a:stretch>
              <a:fillRect/>
            </a:stretch>
          </p:blipFill>
          <p:spPr>
            <a:xfrm>
              <a:off x="7218207" y="1404753"/>
              <a:ext cx="360000" cy="238411"/>
            </a:xfrm>
            <a:prstGeom prst="rect">
              <a:avLst/>
            </a:prstGeom>
          </p:spPr>
        </p:pic>
      </p:grpSp>
      <p:grpSp>
        <p:nvGrpSpPr>
          <p:cNvPr id="12" name="Agrupar 11">
            <a:extLst>
              <a:ext uri="{FF2B5EF4-FFF2-40B4-BE49-F238E27FC236}">
                <a16:creationId xmlns:a16="http://schemas.microsoft.com/office/drawing/2014/main" id="{DCA10F06-B172-4F5A-91D2-FFA6419CED24}"/>
              </a:ext>
            </a:extLst>
          </p:cNvPr>
          <p:cNvGrpSpPr/>
          <p:nvPr/>
        </p:nvGrpSpPr>
        <p:grpSpPr>
          <a:xfrm>
            <a:off x="10494035" y="1517960"/>
            <a:ext cx="1525428" cy="1284514"/>
            <a:chOff x="9881940" y="776590"/>
            <a:chExt cx="1525428" cy="1284514"/>
          </a:xfrm>
        </p:grpSpPr>
        <p:grpSp>
          <p:nvGrpSpPr>
            <p:cNvPr id="13" name="Agrupar 12">
              <a:extLst>
                <a:ext uri="{FF2B5EF4-FFF2-40B4-BE49-F238E27FC236}">
                  <a16:creationId xmlns:a16="http://schemas.microsoft.com/office/drawing/2014/main" id="{CBABA1F0-57F5-4F96-89AD-77715D7EC8F2}"/>
                </a:ext>
              </a:extLst>
            </p:cNvPr>
            <p:cNvGrpSpPr/>
            <p:nvPr/>
          </p:nvGrpSpPr>
          <p:grpSpPr>
            <a:xfrm>
              <a:off x="9881940" y="776590"/>
              <a:ext cx="1525428" cy="1284514"/>
              <a:chOff x="7405567" y="3864429"/>
              <a:chExt cx="1525428" cy="1284514"/>
            </a:xfrm>
          </p:grpSpPr>
          <p:sp>
            <p:nvSpPr>
              <p:cNvPr id="15" name="Retângulo 14">
                <a:extLst>
                  <a:ext uri="{FF2B5EF4-FFF2-40B4-BE49-F238E27FC236}">
                    <a16:creationId xmlns:a16="http://schemas.microsoft.com/office/drawing/2014/main" id="{88729956-0AE6-4E62-B28E-DC55485456A2}"/>
                  </a:ext>
                </a:extLst>
              </p:cNvPr>
              <p:cNvSpPr/>
              <p:nvPr/>
            </p:nvSpPr>
            <p:spPr>
              <a:xfrm>
                <a:off x="7405567" y="4332514"/>
                <a:ext cx="1525427" cy="816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E2</a:t>
                </a:r>
              </a:p>
            </p:txBody>
          </p:sp>
          <p:sp>
            <p:nvSpPr>
              <p:cNvPr id="16" name="Retângulo 15">
                <a:extLst>
                  <a:ext uri="{FF2B5EF4-FFF2-40B4-BE49-F238E27FC236}">
                    <a16:creationId xmlns:a16="http://schemas.microsoft.com/office/drawing/2014/main" id="{DBAC60B8-3EE8-4C4F-935A-A623A8FEF410}"/>
                  </a:ext>
                </a:extLst>
              </p:cNvPr>
              <p:cNvSpPr/>
              <p:nvPr/>
            </p:nvSpPr>
            <p:spPr>
              <a:xfrm>
                <a:off x="7405568" y="3864429"/>
                <a:ext cx="214432" cy="468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Triângulo Retângulo 16">
                <a:extLst>
                  <a:ext uri="{FF2B5EF4-FFF2-40B4-BE49-F238E27FC236}">
                    <a16:creationId xmlns:a16="http://schemas.microsoft.com/office/drawing/2014/main" id="{581C4770-CBEE-4421-98F7-FE8314D3DAE2}"/>
                  </a:ext>
                </a:extLst>
              </p:cNvPr>
              <p:cNvSpPr/>
              <p:nvPr/>
            </p:nvSpPr>
            <p:spPr>
              <a:xfrm flipH="1">
                <a:off x="7623067" y="3869870"/>
                <a:ext cx="435429" cy="4572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Triângulo Retângulo 17">
                <a:extLst>
                  <a:ext uri="{FF2B5EF4-FFF2-40B4-BE49-F238E27FC236}">
                    <a16:creationId xmlns:a16="http://schemas.microsoft.com/office/drawing/2014/main" id="{DB0DF3E0-D3C1-4AB6-A630-C0E90886EF68}"/>
                  </a:ext>
                </a:extLst>
              </p:cNvPr>
              <p:cNvSpPr/>
              <p:nvPr/>
            </p:nvSpPr>
            <p:spPr>
              <a:xfrm flipH="1">
                <a:off x="8060137" y="3869870"/>
                <a:ext cx="435429" cy="4572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riângulo Retângulo 18">
                <a:extLst>
                  <a:ext uri="{FF2B5EF4-FFF2-40B4-BE49-F238E27FC236}">
                    <a16:creationId xmlns:a16="http://schemas.microsoft.com/office/drawing/2014/main" id="{B13A97E8-9E76-4DBD-8FF9-8E013BAB3203}"/>
                  </a:ext>
                </a:extLst>
              </p:cNvPr>
              <p:cNvSpPr/>
              <p:nvPr/>
            </p:nvSpPr>
            <p:spPr>
              <a:xfrm flipH="1">
                <a:off x="8495566" y="3880755"/>
                <a:ext cx="435429" cy="457201"/>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4" name="Imagem 13">
              <a:extLst>
                <a:ext uri="{FF2B5EF4-FFF2-40B4-BE49-F238E27FC236}">
                  <a16:creationId xmlns:a16="http://schemas.microsoft.com/office/drawing/2014/main" id="{182C0EA9-9F7B-464F-990F-3AD2E19C6DB3}"/>
                </a:ext>
              </a:extLst>
            </p:cNvPr>
            <p:cNvPicPr>
              <a:picLocks noChangeAspect="1"/>
            </p:cNvPicPr>
            <p:nvPr/>
          </p:nvPicPr>
          <p:blipFill>
            <a:blip r:embed="rId3"/>
            <a:stretch>
              <a:fillRect/>
            </a:stretch>
          </p:blipFill>
          <p:spPr>
            <a:xfrm>
              <a:off x="11047367" y="1817703"/>
              <a:ext cx="360000" cy="240663"/>
            </a:xfrm>
            <a:prstGeom prst="rect">
              <a:avLst/>
            </a:prstGeom>
          </p:spPr>
        </p:pic>
      </p:grpSp>
      <p:grpSp>
        <p:nvGrpSpPr>
          <p:cNvPr id="20" name="Agrupar 19">
            <a:extLst>
              <a:ext uri="{FF2B5EF4-FFF2-40B4-BE49-F238E27FC236}">
                <a16:creationId xmlns:a16="http://schemas.microsoft.com/office/drawing/2014/main" id="{2A9BF600-C9EC-4EDB-8361-D12012EC6215}"/>
              </a:ext>
            </a:extLst>
          </p:cNvPr>
          <p:cNvGrpSpPr/>
          <p:nvPr/>
        </p:nvGrpSpPr>
        <p:grpSpPr>
          <a:xfrm>
            <a:off x="6934229" y="2313036"/>
            <a:ext cx="1525428" cy="1284514"/>
            <a:chOff x="7254314" y="4421946"/>
            <a:chExt cx="1525428" cy="1284514"/>
          </a:xfrm>
        </p:grpSpPr>
        <p:grpSp>
          <p:nvGrpSpPr>
            <p:cNvPr id="21" name="Agrupar 20">
              <a:extLst>
                <a:ext uri="{FF2B5EF4-FFF2-40B4-BE49-F238E27FC236}">
                  <a16:creationId xmlns:a16="http://schemas.microsoft.com/office/drawing/2014/main" id="{7C41BD2F-CACD-4299-A73B-B8A071E0F20F}"/>
                </a:ext>
              </a:extLst>
            </p:cNvPr>
            <p:cNvGrpSpPr/>
            <p:nvPr/>
          </p:nvGrpSpPr>
          <p:grpSpPr>
            <a:xfrm>
              <a:off x="7254314" y="4421946"/>
              <a:ext cx="1525428" cy="1284514"/>
              <a:chOff x="7405567" y="3864429"/>
              <a:chExt cx="1525428" cy="1284514"/>
            </a:xfrm>
            <a:solidFill>
              <a:srgbClr val="FFFF00"/>
            </a:solidFill>
          </p:grpSpPr>
          <p:sp>
            <p:nvSpPr>
              <p:cNvPr id="23" name="Retângulo 22">
                <a:extLst>
                  <a:ext uri="{FF2B5EF4-FFF2-40B4-BE49-F238E27FC236}">
                    <a16:creationId xmlns:a16="http://schemas.microsoft.com/office/drawing/2014/main" id="{AD7594C1-0C54-45CC-AB23-0207D6B5DD22}"/>
                  </a:ext>
                </a:extLst>
              </p:cNvPr>
              <p:cNvSpPr/>
              <p:nvPr/>
            </p:nvSpPr>
            <p:spPr>
              <a:xfrm>
                <a:off x="7405567" y="4332514"/>
                <a:ext cx="1525427" cy="816429"/>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E3</a:t>
                </a:r>
              </a:p>
            </p:txBody>
          </p:sp>
          <p:sp>
            <p:nvSpPr>
              <p:cNvPr id="24" name="Retângulo 23">
                <a:extLst>
                  <a:ext uri="{FF2B5EF4-FFF2-40B4-BE49-F238E27FC236}">
                    <a16:creationId xmlns:a16="http://schemas.microsoft.com/office/drawing/2014/main" id="{C73AF127-209A-43C0-9060-412233E2D316}"/>
                  </a:ext>
                </a:extLst>
              </p:cNvPr>
              <p:cNvSpPr/>
              <p:nvPr/>
            </p:nvSpPr>
            <p:spPr>
              <a:xfrm>
                <a:off x="7405568" y="3864429"/>
                <a:ext cx="214432" cy="468084"/>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5" name="Triângulo Retângulo 24">
                <a:extLst>
                  <a:ext uri="{FF2B5EF4-FFF2-40B4-BE49-F238E27FC236}">
                    <a16:creationId xmlns:a16="http://schemas.microsoft.com/office/drawing/2014/main" id="{22E68E55-B3B1-4EC9-89CA-351B61D6663C}"/>
                  </a:ext>
                </a:extLst>
              </p:cNvPr>
              <p:cNvSpPr/>
              <p:nvPr/>
            </p:nvSpPr>
            <p:spPr>
              <a:xfrm flipH="1">
                <a:off x="7623067" y="3869870"/>
                <a:ext cx="435429" cy="457201"/>
              </a:xfrm>
              <a:prstGeom prst="rtTriangle">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6" name="Triângulo Retângulo 25">
                <a:extLst>
                  <a:ext uri="{FF2B5EF4-FFF2-40B4-BE49-F238E27FC236}">
                    <a16:creationId xmlns:a16="http://schemas.microsoft.com/office/drawing/2014/main" id="{26F1B3AB-8912-42CA-8DEB-EFB3CC148A24}"/>
                  </a:ext>
                </a:extLst>
              </p:cNvPr>
              <p:cNvSpPr/>
              <p:nvPr/>
            </p:nvSpPr>
            <p:spPr>
              <a:xfrm flipH="1">
                <a:off x="8060137" y="3869870"/>
                <a:ext cx="435429" cy="457201"/>
              </a:xfrm>
              <a:prstGeom prst="rtTriangle">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7" name="Triângulo Retângulo 26">
                <a:extLst>
                  <a:ext uri="{FF2B5EF4-FFF2-40B4-BE49-F238E27FC236}">
                    <a16:creationId xmlns:a16="http://schemas.microsoft.com/office/drawing/2014/main" id="{A25D3EF6-830D-47F6-B10A-A87F0D865098}"/>
                  </a:ext>
                </a:extLst>
              </p:cNvPr>
              <p:cNvSpPr/>
              <p:nvPr/>
            </p:nvSpPr>
            <p:spPr>
              <a:xfrm flipH="1">
                <a:off x="8495566" y="3869869"/>
                <a:ext cx="435429" cy="457201"/>
              </a:xfrm>
              <a:prstGeom prst="rtTriangle">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grpSp>
        <p:pic>
          <p:nvPicPr>
            <p:cNvPr id="22" name="Imagem 21">
              <a:extLst>
                <a:ext uri="{FF2B5EF4-FFF2-40B4-BE49-F238E27FC236}">
                  <a16:creationId xmlns:a16="http://schemas.microsoft.com/office/drawing/2014/main" id="{86B03A4C-C5F5-4C54-BAA7-E165B464E552}"/>
                </a:ext>
              </a:extLst>
            </p:cNvPr>
            <p:cNvPicPr>
              <a:picLocks noChangeAspect="1"/>
            </p:cNvPicPr>
            <p:nvPr/>
          </p:nvPicPr>
          <p:blipFill>
            <a:blip r:embed="rId4"/>
            <a:stretch>
              <a:fillRect/>
            </a:stretch>
          </p:blipFill>
          <p:spPr>
            <a:xfrm>
              <a:off x="8419741" y="5497463"/>
              <a:ext cx="360000" cy="189153"/>
            </a:xfrm>
            <a:prstGeom prst="rect">
              <a:avLst/>
            </a:prstGeom>
          </p:spPr>
        </p:pic>
      </p:grpSp>
      <p:grpSp>
        <p:nvGrpSpPr>
          <p:cNvPr id="35" name="Agrupar 34">
            <a:extLst>
              <a:ext uri="{FF2B5EF4-FFF2-40B4-BE49-F238E27FC236}">
                <a16:creationId xmlns:a16="http://schemas.microsoft.com/office/drawing/2014/main" id="{7380C0CF-C5A9-43FD-9415-60B6789F1300}"/>
              </a:ext>
            </a:extLst>
          </p:cNvPr>
          <p:cNvGrpSpPr/>
          <p:nvPr/>
        </p:nvGrpSpPr>
        <p:grpSpPr>
          <a:xfrm>
            <a:off x="8778006" y="116475"/>
            <a:ext cx="1525427" cy="1273111"/>
            <a:chOff x="9421779" y="3559628"/>
            <a:chExt cx="1525427" cy="1273111"/>
          </a:xfrm>
        </p:grpSpPr>
        <p:sp>
          <p:nvSpPr>
            <p:cNvPr id="28" name="Retângulo 27">
              <a:extLst>
                <a:ext uri="{FF2B5EF4-FFF2-40B4-BE49-F238E27FC236}">
                  <a16:creationId xmlns:a16="http://schemas.microsoft.com/office/drawing/2014/main" id="{5C3531BE-E51C-4D24-ABD8-5833168B533D}"/>
                </a:ext>
              </a:extLst>
            </p:cNvPr>
            <p:cNvSpPr/>
            <p:nvPr/>
          </p:nvSpPr>
          <p:spPr>
            <a:xfrm>
              <a:off x="9421779" y="4024313"/>
              <a:ext cx="1525427" cy="80842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U1</a:t>
              </a:r>
            </a:p>
          </p:txBody>
        </p:sp>
        <p:sp>
          <p:nvSpPr>
            <p:cNvPr id="29" name="Triângulo isósceles 28">
              <a:extLst>
                <a:ext uri="{FF2B5EF4-FFF2-40B4-BE49-F238E27FC236}">
                  <a16:creationId xmlns:a16="http://schemas.microsoft.com/office/drawing/2014/main" id="{E56DEDA3-7E97-43BF-A9BC-D317ED2A5CB3}"/>
                </a:ext>
              </a:extLst>
            </p:cNvPr>
            <p:cNvSpPr/>
            <p:nvPr/>
          </p:nvSpPr>
          <p:spPr>
            <a:xfrm>
              <a:off x="9421779" y="3559628"/>
              <a:ext cx="1525427" cy="457201"/>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DB8A5B61-56D5-42EB-979F-DA9EF22CCAEE}"/>
                </a:ext>
              </a:extLst>
            </p:cNvPr>
            <p:cNvSpPr/>
            <p:nvPr/>
          </p:nvSpPr>
          <p:spPr>
            <a:xfrm>
              <a:off x="9597728" y="4024313"/>
              <a:ext cx="120146" cy="80842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8EDED0F8-70BF-4620-829B-3B1662BC0724}"/>
                </a:ext>
              </a:extLst>
            </p:cNvPr>
            <p:cNvSpPr/>
            <p:nvPr/>
          </p:nvSpPr>
          <p:spPr>
            <a:xfrm>
              <a:off x="9900256" y="4024313"/>
              <a:ext cx="120146" cy="80842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a:extLst>
                <a:ext uri="{FF2B5EF4-FFF2-40B4-BE49-F238E27FC236}">
                  <a16:creationId xmlns:a16="http://schemas.microsoft.com/office/drawing/2014/main" id="{153A785C-9D2A-4DA7-9D12-B1E40B5393D7}"/>
                </a:ext>
              </a:extLst>
            </p:cNvPr>
            <p:cNvSpPr/>
            <p:nvPr/>
          </p:nvSpPr>
          <p:spPr>
            <a:xfrm>
              <a:off x="10353424" y="4024313"/>
              <a:ext cx="120146" cy="80842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B641E81B-6070-4071-8D05-41038ACA65D0}"/>
                </a:ext>
              </a:extLst>
            </p:cNvPr>
            <p:cNvSpPr/>
            <p:nvPr/>
          </p:nvSpPr>
          <p:spPr>
            <a:xfrm>
              <a:off x="10691008" y="4024313"/>
              <a:ext cx="120146" cy="808426"/>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a:extLst>
                <a:ext uri="{FF2B5EF4-FFF2-40B4-BE49-F238E27FC236}">
                  <a16:creationId xmlns:a16="http://schemas.microsoft.com/office/drawing/2014/main" id="{F01FD652-0A2C-42FD-88F9-1F43E3CA7550}"/>
                </a:ext>
              </a:extLst>
            </p:cNvPr>
            <p:cNvSpPr/>
            <p:nvPr/>
          </p:nvSpPr>
          <p:spPr>
            <a:xfrm>
              <a:off x="10069622" y="3705772"/>
              <a:ext cx="252000" cy="252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6" name="Agrupar 35">
            <a:extLst>
              <a:ext uri="{FF2B5EF4-FFF2-40B4-BE49-F238E27FC236}">
                <a16:creationId xmlns:a16="http://schemas.microsoft.com/office/drawing/2014/main" id="{CABA234F-4FB5-4FEF-BFA4-B216CCADFBC5}"/>
              </a:ext>
            </a:extLst>
          </p:cNvPr>
          <p:cNvGrpSpPr/>
          <p:nvPr/>
        </p:nvGrpSpPr>
        <p:grpSpPr>
          <a:xfrm>
            <a:off x="8947369" y="2714662"/>
            <a:ext cx="1525427" cy="1273111"/>
            <a:chOff x="9421779" y="3559628"/>
            <a:chExt cx="1525427" cy="1273111"/>
          </a:xfrm>
          <a:solidFill>
            <a:srgbClr val="00B050"/>
          </a:solidFill>
        </p:grpSpPr>
        <p:sp>
          <p:nvSpPr>
            <p:cNvPr id="37" name="Retângulo 36">
              <a:extLst>
                <a:ext uri="{FF2B5EF4-FFF2-40B4-BE49-F238E27FC236}">
                  <a16:creationId xmlns:a16="http://schemas.microsoft.com/office/drawing/2014/main" id="{AFB3CE87-6A5F-4234-AB98-C6E908F73D76}"/>
                </a:ext>
              </a:extLst>
            </p:cNvPr>
            <p:cNvSpPr/>
            <p:nvPr/>
          </p:nvSpPr>
          <p:spPr>
            <a:xfrm>
              <a:off x="9421779" y="4024313"/>
              <a:ext cx="1525427" cy="808426"/>
            </a:xfrm>
            <a:prstGeom prst="rect">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U2</a:t>
              </a:r>
            </a:p>
          </p:txBody>
        </p:sp>
        <p:sp>
          <p:nvSpPr>
            <p:cNvPr id="38" name="Triângulo isósceles 37">
              <a:extLst>
                <a:ext uri="{FF2B5EF4-FFF2-40B4-BE49-F238E27FC236}">
                  <a16:creationId xmlns:a16="http://schemas.microsoft.com/office/drawing/2014/main" id="{2F33ABF9-F625-41CB-B753-334A5CB2229B}"/>
                </a:ext>
              </a:extLst>
            </p:cNvPr>
            <p:cNvSpPr/>
            <p:nvPr/>
          </p:nvSpPr>
          <p:spPr>
            <a:xfrm>
              <a:off x="9421779" y="3559628"/>
              <a:ext cx="1525427" cy="457201"/>
            </a:xfrm>
            <a:prstGeom prst="triangle">
              <a:avLst/>
            </a:prstGeom>
            <a:gr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610A04AC-D4E2-4AB3-A523-871EBBA0C321}"/>
                </a:ext>
              </a:extLst>
            </p:cNvPr>
            <p:cNvSpPr/>
            <p:nvPr/>
          </p:nvSpPr>
          <p:spPr>
            <a:xfrm>
              <a:off x="9597728" y="4024313"/>
              <a:ext cx="120146" cy="80842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D12A23FE-7D75-4D8F-8F69-6A0A9F07D883}"/>
                </a:ext>
              </a:extLst>
            </p:cNvPr>
            <p:cNvSpPr/>
            <p:nvPr/>
          </p:nvSpPr>
          <p:spPr>
            <a:xfrm>
              <a:off x="9900256" y="4024313"/>
              <a:ext cx="120146" cy="80842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Retângulo 40">
              <a:extLst>
                <a:ext uri="{FF2B5EF4-FFF2-40B4-BE49-F238E27FC236}">
                  <a16:creationId xmlns:a16="http://schemas.microsoft.com/office/drawing/2014/main" id="{2264CB53-B877-438E-95ED-1E69D3476747}"/>
                </a:ext>
              </a:extLst>
            </p:cNvPr>
            <p:cNvSpPr/>
            <p:nvPr/>
          </p:nvSpPr>
          <p:spPr>
            <a:xfrm>
              <a:off x="10353424" y="4024313"/>
              <a:ext cx="120146" cy="80842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Retângulo 41">
              <a:extLst>
                <a:ext uri="{FF2B5EF4-FFF2-40B4-BE49-F238E27FC236}">
                  <a16:creationId xmlns:a16="http://schemas.microsoft.com/office/drawing/2014/main" id="{D814B1FE-B6D1-447D-9B46-DD4E65775627}"/>
                </a:ext>
              </a:extLst>
            </p:cNvPr>
            <p:cNvSpPr/>
            <p:nvPr/>
          </p:nvSpPr>
          <p:spPr>
            <a:xfrm>
              <a:off x="10691008" y="4024313"/>
              <a:ext cx="120146" cy="80842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Elipse 42">
              <a:extLst>
                <a:ext uri="{FF2B5EF4-FFF2-40B4-BE49-F238E27FC236}">
                  <a16:creationId xmlns:a16="http://schemas.microsoft.com/office/drawing/2014/main" id="{73ADFA60-3D0E-4142-84C6-A13B645B2797}"/>
                </a:ext>
              </a:extLst>
            </p:cNvPr>
            <p:cNvSpPr/>
            <p:nvPr/>
          </p:nvSpPr>
          <p:spPr>
            <a:xfrm>
              <a:off x="10069622" y="3705772"/>
              <a:ext cx="252000" cy="2520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4" name="Cruz 43">
            <a:extLst>
              <a:ext uri="{FF2B5EF4-FFF2-40B4-BE49-F238E27FC236}">
                <a16:creationId xmlns:a16="http://schemas.microsoft.com/office/drawing/2014/main" id="{04B78971-D78F-435D-BAE4-0FED9CDB8118}"/>
              </a:ext>
            </a:extLst>
          </p:cNvPr>
          <p:cNvSpPr/>
          <p:nvPr/>
        </p:nvSpPr>
        <p:spPr>
          <a:xfrm>
            <a:off x="8743081" y="1673505"/>
            <a:ext cx="857671" cy="808426"/>
          </a:xfrm>
          <a:prstGeom prst="plus">
            <a:avLst>
              <a:gd name="adj" fmla="val 4115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Igual a 44">
            <a:extLst>
              <a:ext uri="{FF2B5EF4-FFF2-40B4-BE49-F238E27FC236}">
                <a16:creationId xmlns:a16="http://schemas.microsoft.com/office/drawing/2014/main" id="{B6134396-842B-4B11-B2CB-8ED70E2B8B55}"/>
              </a:ext>
            </a:extLst>
          </p:cNvPr>
          <p:cNvSpPr/>
          <p:nvPr/>
        </p:nvSpPr>
        <p:spPr>
          <a:xfrm>
            <a:off x="7128514" y="4200040"/>
            <a:ext cx="1525427" cy="667808"/>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46" name="CaixaDeTexto 45">
            <a:extLst>
              <a:ext uri="{FF2B5EF4-FFF2-40B4-BE49-F238E27FC236}">
                <a16:creationId xmlns:a16="http://schemas.microsoft.com/office/drawing/2014/main" id="{4FAD7B4E-0DEA-44BF-B242-EBCFC08D8E50}"/>
              </a:ext>
            </a:extLst>
          </p:cNvPr>
          <p:cNvSpPr txBox="1"/>
          <p:nvPr/>
        </p:nvSpPr>
        <p:spPr>
          <a:xfrm>
            <a:off x="8610304" y="3754056"/>
            <a:ext cx="2318840" cy="1569660"/>
          </a:xfrm>
          <a:prstGeom prst="rect">
            <a:avLst/>
          </a:prstGeom>
          <a:noFill/>
        </p:spPr>
        <p:txBody>
          <a:bodyPr wrap="none" rtlCol="0">
            <a:spAutoFit/>
          </a:bodyPr>
          <a:lstStyle/>
          <a:p>
            <a:r>
              <a:rPr lang="pt-BR" sz="9600" dirty="0"/>
              <a:t>FIPA</a:t>
            </a:r>
          </a:p>
        </p:txBody>
      </p:sp>
      <p:pic>
        <p:nvPicPr>
          <p:cNvPr id="47" name="Imagem 46">
            <a:extLst>
              <a:ext uri="{FF2B5EF4-FFF2-40B4-BE49-F238E27FC236}">
                <a16:creationId xmlns:a16="http://schemas.microsoft.com/office/drawing/2014/main" id="{FC1E4EA0-DE2C-49B1-BE3A-1FD60A98C44C}"/>
              </a:ext>
            </a:extLst>
          </p:cNvPr>
          <p:cNvPicPr>
            <a:picLocks noChangeAspect="1"/>
          </p:cNvPicPr>
          <p:nvPr/>
        </p:nvPicPr>
        <p:blipFill>
          <a:blip r:embed="rId5"/>
          <a:stretch>
            <a:fillRect/>
          </a:stretch>
        </p:blipFill>
        <p:spPr>
          <a:xfrm>
            <a:off x="6401083" y="5329427"/>
            <a:ext cx="1800000" cy="1355212"/>
          </a:xfrm>
          <a:prstGeom prst="rect">
            <a:avLst/>
          </a:prstGeom>
        </p:spPr>
      </p:pic>
      <p:pic>
        <p:nvPicPr>
          <p:cNvPr id="48" name="Imagem 47">
            <a:extLst>
              <a:ext uri="{FF2B5EF4-FFF2-40B4-BE49-F238E27FC236}">
                <a16:creationId xmlns:a16="http://schemas.microsoft.com/office/drawing/2014/main" id="{D53A0638-7C4A-495B-922A-6901572D28BF}"/>
              </a:ext>
            </a:extLst>
          </p:cNvPr>
          <p:cNvPicPr>
            <a:picLocks noChangeAspect="1"/>
          </p:cNvPicPr>
          <p:nvPr/>
        </p:nvPicPr>
        <p:blipFill>
          <a:blip r:embed="rId6"/>
          <a:stretch>
            <a:fillRect/>
          </a:stretch>
        </p:blipFill>
        <p:spPr>
          <a:xfrm>
            <a:off x="8367381" y="5564713"/>
            <a:ext cx="1800000" cy="1012208"/>
          </a:xfrm>
          <a:prstGeom prst="rect">
            <a:avLst/>
          </a:prstGeom>
        </p:spPr>
      </p:pic>
      <p:sp>
        <p:nvSpPr>
          <p:cNvPr id="49" name="CaixaDeTexto 48">
            <a:extLst>
              <a:ext uri="{FF2B5EF4-FFF2-40B4-BE49-F238E27FC236}">
                <a16:creationId xmlns:a16="http://schemas.microsoft.com/office/drawing/2014/main" id="{81B4171F-8EF8-4288-AF6A-727D34EA7B9F}"/>
              </a:ext>
            </a:extLst>
          </p:cNvPr>
          <p:cNvSpPr txBox="1"/>
          <p:nvPr/>
        </p:nvSpPr>
        <p:spPr>
          <a:xfrm>
            <a:off x="10442677" y="4970955"/>
            <a:ext cx="1117614" cy="1569660"/>
          </a:xfrm>
          <a:prstGeom prst="rect">
            <a:avLst/>
          </a:prstGeom>
          <a:noFill/>
        </p:spPr>
        <p:txBody>
          <a:bodyPr wrap="none" rtlCol="0">
            <a:spAutoFit/>
          </a:bodyPr>
          <a:lstStyle/>
          <a:p>
            <a:r>
              <a:rPr lang="pt-BR" sz="9600" dirty="0"/>
              <a:t>...</a:t>
            </a:r>
          </a:p>
        </p:txBody>
      </p:sp>
    </p:spTree>
    <p:extLst>
      <p:ext uri="{BB962C8B-B14F-4D97-AF65-F5344CB8AC3E}">
        <p14:creationId xmlns:p14="http://schemas.microsoft.com/office/powerpoint/2010/main" val="116727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A9E49-2EBF-4B15-9BE2-39C186889B21}"/>
              </a:ext>
            </a:extLst>
          </p:cNvPr>
          <p:cNvSpPr>
            <a:spLocks noGrp="1"/>
          </p:cNvSpPr>
          <p:nvPr>
            <p:ph type="title"/>
          </p:nvPr>
        </p:nvSpPr>
        <p:spPr/>
        <p:txBody>
          <a:bodyPr/>
          <a:lstStyle/>
          <a:p>
            <a:r>
              <a:rPr lang="pt-BR" dirty="0"/>
              <a:t>A história: O quê?</a:t>
            </a:r>
          </a:p>
        </p:txBody>
      </p:sp>
      <p:sp>
        <p:nvSpPr>
          <p:cNvPr id="3" name="Espaço Reservado para Conteúdo 2">
            <a:extLst>
              <a:ext uri="{FF2B5EF4-FFF2-40B4-BE49-F238E27FC236}">
                <a16:creationId xmlns:a16="http://schemas.microsoft.com/office/drawing/2014/main" id="{BFA472B7-F749-44A7-BC5D-4A3A1915460E}"/>
              </a:ext>
            </a:extLst>
          </p:cNvPr>
          <p:cNvSpPr>
            <a:spLocks noGrp="1"/>
          </p:cNvSpPr>
          <p:nvPr>
            <p:ph idx="1"/>
          </p:nvPr>
        </p:nvSpPr>
        <p:spPr/>
        <p:txBody>
          <a:bodyPr>
            <a:noAutofit/>
          </a:bodyPr>
          <a:lstStyle/>
          <a:p>
            <a:r>
              <a:rPr lang="pt-BR" sz="2400" dirty="0"/>
              <a:t>A Fundação para Agentes Físicos Inteligentes (FIPA) foi formada em 1996 como uma organização sem fins lucrativos registrada na Suíça, Genebra, com o objetivo de </a:t>
            </a:r>
            <a:r>
              <a:rPr lang="pt-BR" sz="2400" b="1" dirty="0"/>
              <a:t>produzir padrões de software para agentes heterogêneos e interativos e sistemas baseados em agentes</a:t>
            </a:r>
            <a:r>
              <a:rPr lang="pt-BR" sz="2400" dirty="0"/>
              <a:t>. Para apoiar isso, o FIPA adotou e está trabalhando em especificações que variam de </a:t>
            </a:r>
            <a:r>
              <a:rPr lang="pt-BR" sz="2400" b="1" dirty="0"/>
              <a:t>arquiteturas </a:t>
            </a:r>
            <a:r>
              <a:rPr lang="pt-BR" sz="2400" dirty="0"/>
              <a:t>para suportar agentes que se comunicam entre si, </a:t>
            </a:r>
            <a:r>
              <a:rPr lang="pt-BR" sz="2400" b="1" dirty="0"/>
              <a:t>linguagens de comunicação e linguagens de conteúdo </a:t>
            </a:r>
            <a:r>
              <a:rPr lang="pt-BR" sz="2400" dirty="0"/>
              <a:t>para expressar essas mensagens e protocolos de interação que expandem o escopo de </a:t>
            </a:r>
            <a:r>
              <a:rPr lang="pt-BR" sz="2400" b="1" dirty="0"/>
              <a:t>mensagens simples para transações completas</a:t>
            </a:r>
            <a:r>
              <a:rPr lang="pt-BR" sz="2400" dirty="0"/>
              <a:t>. </a:t>
            </a:r>
          </a:p>
        </p:txBody>
      </p:sp>
    </p:spTree>
    <p:extLst>
      <p:ext uri="{BB962C8B-B14F-4D97-AF65-F5344CB8AC3E}">
        <p14:creationId xmlns:p14="http://schemas.microsoft.com/office/powerpoint/2010/main" val="133650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41B5D-EE59-43F4-A49B-5C6DA8B2675D}"/>
              </a:ext>
            </a:extLst>
          </p:cNvPr>
          <p:cNvSpPr>
            <a:spLocks noGrp="1"/>
          </p:cNvSpPr>
          <p:nvPr>
            <p:ph type="title"/>
          </p:nvPr>
        </p:nvSpPr>
        <p:spPr/>
        <p:txBody>
          <a:bodyPr/>
          <a:lstStyle/>
          <a:p>
            <a:r>
              <a:rPr lang="pt-BR" dirty="0"/>
              <a:t>‘Comunicação’ na FIPA</a:t>
            </a:r>
          </a:p>
        </p:txBody>
      </p:sp>
      <p:sp>
        <p:nvSpPr>
          <p:cNvPr id="3" name="Espaço Reservado para Conteúdo 2">
            <a:extLst>
              <a:ext uri="{FF2B5EF4-FFF2-40B4-BE49-F238E27FC236}">
                <a16:creationId xmlns:a16="http://schemas.microsoft.com/office/drawing/2014/main" id="{1DF76631-B434-4DB9-81BF-17B081BC25BA}"/>
              </a:ext>
            </a:extLst>
          </p:cNvPr>
          <p:cNvSpPr>
            <a:spLocks noGrp="1"/>
          </p:cNvSpPr>
          <p:nvPr>
            <p:ph idx="1"/>
          </p:nvPr>
        </p:nvSpPr>
        <p:spPr>
          <a:xfrm>
            <a:off x="1277008" y="1467449"/>
            <a:ext cx="5591626" cy="4842641"/>
          </a:xfrm>
        </p:spPr>
        <p:txBody>
          <a:bodyPr>
            <a:noAutofit/>
          </a:bodyPr>
          <a:lstStyle/>
          <a:p>
            <a:pPr marL="0" indent="0">
              <a:buNone/>
            </a:pPr>
            <a:r>
              <a:rPr lang="pt-BR" sz="2200" dirty="0"/>
              <a:t>	</a:t>
            </a:r>
            <a:r>
              <a:rPr lang="pt-BR" sz="2200" b="1" dirty="0"/>
              <a:t>‘Características de comunicação entre agentes’ </a:t>
            </a:r>
            <a:r>
              <a:rPr lang="pt-BR" sz="2200" dirty="0"/>
              <a:t>é o centro para a noção do que a FIPA preconiza. Isto é o que torna a </a:t>
            </a:r>
            <a:r>
              <a:rPr lang="pt-BR" sz="2200" b="1" dirty="0"/>
              <a:t>padronização</a:t>
            </a:r>
            <a:r>
              <a:rPr lang="pt-BR" sz="2200" dirty="0"/>
              <a:t> uma questão importante, porque os agentes de comunicação precisam ter </a:t>
            </a:r>
            <a:r>
              <a:rPr lang="pt-BR" sz="2200" b="1" dirty="0"/>
              <a:t>uma linguagem acordada </a:t>
            </a:r>
            <a:r>
              <a:rPr lang="pt-BR" sz="2200" dirty="0"/>
              <a:t>para usar para permitir a comunicação (O'Brien, 1998). A comunicação desempenha um papel tão importante dentro do esforço de padronização dos agentes de software que a </a:t>
            </a:r>
            <a:r>
              <a:rPr lang="pt-BR" sz="2200" b="1" dirty="0"/>
              <a:t>autonomia e a inteligência</a:t>
            </a:r>
            <a:r>
              <a:rPr lang="pt-BR" sz="2200" dirty="0"/>
              <a:t> frequentemente se tornam uma preocupação secundária (Charlton, 2000). 	</a:t>
            </a:r>
          </a:p>
        </p:txBody>
      </p:sp>
      <p:sp>
        <p:nvSpPr>
          <p:cNvPr id="5" name="Espaço Reservado para Conteúdo 2">
            <a:extLst>
              <a:ext uri="{FF2B5EF4-FFF2-40B4-BE49-F238E27FC236}">
                <a16:creationId xmlns:a16="http://schemas.microsoft.com/office/drawing/2014/main" id="{361B43C4-F7D7-45A2-9DD3-23A47BCF55F0}"/>
              </a:ext>
            </a:extLst>
          </p:cNvPr>
          <p:cNvSpPr txBox="1">
            <a:spLocks/>
          </p:cNvSpPr>
          <p:nvPr/>
        </p:nvSpPr>
        <p:spPr>
          <a:xfrm>
            <a:off x="7048768" y="1696050"/>
            <a:ext cx="5143232" cy="43493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pt-BR" sz="2200" dirty="0"/>
              <a:t>	A comunicação entre os agentes no FIPA é baseada em um modelo de </a:t>
            </a:r>
            <a:r>
              <a:rPr lang="pt-BR" sz="2200" b="1" dirty="0"/>
              <a:t>comunicação semanticamente fundamentada</a:t>
            </a:r>
            <a:r>
              <a:rPr lang="pt-BR" sz="2200" dirty="0"/>
              <a:t>, isto é, comunicação pré-definida, semanticamente rica e bem compreendida pelos agentes.</a:t>
            </a:r>
          </a:p>
        </p:txBody>
      </p:sp>
    </p:spTree>
    <p:extLst>
      <p:ext uri="{BB962C8B-B14F-4D97-AF65-F5344CB8AC3E}">
        <p14:creationId xmlns:p14="http://schemas.microsoft.com/office/powerpoint/2010/main" val="3224408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AB367B-4A35-4D60-A59C-BFFE0D4D3ECE}"/>
              </a:ext>
            </a:extLst>
          </p:cNvPr>
          <p:cNvSpPr>
            <a:spLocks noGrp="1"/>
          </p:cNvSpPr>
          <p:nvPr>
            <p:ph type="title"/>
          </p:nvPr>
        </p:nvSpPr>
        <p:spPr/>
        <p:txBody>
          <a:bodyPr/>
          <a:lstStyle/>
          <a:p>
            <a:r>
              <a:rPr lang="pt-BR" dirty="0"/>
              <a:t>Estrutura da FIPA</a:t>
            </a:r>
          </a:p>
        </p:txBody>
      </p:sp>
      <p:sp>
        <p:nvSpPr>
          <p:cNvPr id="3" name="Espaço Reservado para Conteúdo 2">
            <a:extLst>
              <a:ext uri="{FF2B5EF4-FFF2-40B4-BE49-F238E27FC236}">
                <a16:creationId xmlns:a16="http://schemas.microsoft.com/office/drawing/2014/main" id="{4EFA207B-17A2-42F1-8CCC-434E2A668988}"/>
              </a:ext>
            </a:extLst>
          </p:cNvPr>
          <p:cNvSpPr>
            <a:spLocks noGrp="1"/>
          </p:cNvSpPr>
          <p:nvPr>
            <p:ph idx="1"/>
          </p:nvPr>
        </p:nvSpPr>
        <p:spPr>
          <a:xfrm>
            <a:off x="2589212" y="1540189"/>
            <a:ext cx="8915400" cy="3777622"/>
          </a:xfrm>
        </p:spPr>
        <p:txBody>
          <a:bodyPr/>
          <a:lstStyle/>
          <a:p>
            <a:r>
              <a:rPr lang="pt-BR" dirty="0"/>
              <a:t>O FIPA é organizado e estruturado de acordo com dois grupos; aqueles envolvidos na administração e suporte do FIPA e aqueles na produção e desenvolvimento de padrões para interoperação de agentes de software.</a:t>
            </a:r>
          </a:p>
        </p:txBody>
      </p:sp>
      <p:pic>
        <p:nvPicPr>
          <p:cNvPr id="4" name="Imagem 3">
            <a:extLst>
              <a:ext uri="{FF2B5EF4-FFF2-40B4-BE49-F238E27FC236}">
                <a16:creationId xmlns:a16="http://schemas.microsoft.com/office/drawing/2014/main" id="{EA316BFF-A9DA-4074-9CE2-D86C6B132633}"/>
              </a:ext>
            </a:extLst>
          </p:cNvPr>
          <p:cNvPicPr>
            <a:picLocks noChangeAspect="1"/>
          </p:cNvPicPr>
          <p:nvPr/>
        </p:nvPicPr>
        <p:blipFill rotWithShape="1">
          <a:blip r:embed="rId2"/>
          <a:srcRect l="29354" t="31102" r="29914" b="29875"/>
          <a:stretch/>
        </p:blipFill>
        <p:spPr>
          <a:xfrm>
            <a:off x="2907561" y="2821079"/>
            <a:ext cx="7055823" cy="3800438"/>
          </a:xfrm>
          <a:prstGeom prst="rect">
            <a:avLst/>
          </a:prstGeom>
        </p:spPr>
      </p:pic>
    </p:spTree>
    <p:extLst>
      <p:ext uri="{BB962C8B-B14F-4D97-AF65-F5344CB8AC3E}">
        <p14:creationId xmlns:p14="http://schemas.microsoft.com/office/powerpoint/2010/main" val="90617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CC279-226C-4784-B530-6B5CFE7355A9}"/>
              </a:ext>
            </a:extLst>
          </p:cNvPr>
          <p:cNvSpPr>
            <a:spLocks noGrp="1"/>
          </p:cNvSpPr>
          <p:nvPr>
            <p:ph type="title"/>
          </p:nvPr>
        </p:nvSpPr>
        <p:spPr>
          <a:xfrm>
            <a:off x="2592925" y="624110"/>
            <a:ext cx="8911687" cy="1280890"/>
          </a:xfrm>
        </p:spPr>
        <p:txBody>
          <a:bodyPr/>
          <a:lstStyle/>
          <a:p>
            <a:r>
              <a:rPr lang="pt-BR" dirty="0"/>
              <a:t>Especificações FIPA</a:t>
            </a:r>
          </a:p>
        </p:txBody>
      </p:sp>
      <p:sp>
        <p:nvSpPr>
          <p:cNvPr id="3" name="Espaço Reservado para Conteúdo 2">
            <a:extLst>
              <a:ext uri="{FF2B5EF4-FFF2-40B4-BE49-F238E27FC236}">
                <a16:creationId xmlns:a16="http://schemas.microsoft.com/office/drawing/2014/main" id="{ABB09EEF-FFD1-4D77-B769-954A2F6956E4}"/>
              </a:ext>
            </a:extLst>
          </p:cNvPr>
          <p:cNvSpPr>
            <a:spLocks noGrp="1"/>
          </p:cNvSpPr>
          <p:nvPr>
            <p:ph idx="1"/>
          </p:nvPr>
        </p:nvSpPr>
        <p:spPr>
          <a:xfrm>
            <a:off x="1521452" y="1560786"/>
            <a:ext cx="7886142" cy="5044966"/>
          </a:xfrm>
        </p:spPr>
        <p:txBody>
          <a:bodyPr>
            <a:normAutofit fontScale="92500" lnSpcReduction="10000"/>
          </a:bodyPr>
          <a:lstStyle/>
          <a:p>
            <a:r>
              <a:rPr lang="pt-BR" dirty="0"/>
              <a:t>O FIPA especifica uma série de </a:t>
            </a:r>
            <a:r>
              <a:rPr lang="pt-BR" b="1" dirty="0"/>
              <a:t>atos comunicativos</a:t>
            </a:r>
            <a:r>
              <a:rPr lang="pt-BR" dirty="0"/>
              <a:t>, tais como, solicitar, informar e recusar, [FIPA00037] de maneira bem definida e independente do conteúdo geral da mensagem.</a:t>
            </a:r>
          </a:p>
          <a:p>
            <a:r>
              <a:rPr lang="pt-BR" dirty="0"/>
              <a:t>A mensagem que é fornecida com um ato comunicativo é, ela mesma, envolvida em um </a:t>
            </a:r>
            <a:r>
              <a:rPr lang="pt-BR" b="1" dirty="0"/>
              <a:t>envelope</a:t>
            </a:r>
            <a:r>
              <a:rPr lang="pt-BR" dirty="0"/>
              <a:t> bem especificado, chamado de </a:t>
            </a:r>
            <a:r>
              <a:rPr lang="pt-BR" b="1" dirty="0"/>
              <a:t>linguagem de comunicação do agente </a:t>
            </a:r>
            <a:r>
              <a:rPr lang="pt-BR" dirty="0"/>
              <a:t>(ACL). Uma ACL fornece mecanismos para </a:t>
            </a:r>
            <a:r>
              <a:rPr lang="pt-BR" b="1" dirty="0"/>
              <a:t>adicionar contexto ao conteúdo da mensagem e ao ato comunicativo, </a:t>
            </a:r>
            <a:r>
              <a:rPr lang="pt-BR" dirty="0"/>
              <a:t>como identificar o remetente e o receptor, e o protocolo de ontologia e interação da mensagem. A FIPA ACL [FIPA00061] foi originalmente baseado no ARCOL (</a:t>
            </a:r>
            <a:r>
              <a:rPr lang="pt-BR" dirty="0" err="1"/>
              <a:t>Sadek</a:t>
            </a:r>
            <a:r>
              <a:rPr lang="pt-BR" dirty="0"/>
              <a:t>, 1992) com várias revisões do KQML (</a:t>
            </a:r>
            <a:r>
              <a:rPr lang="pt-BR" dirty="0" err="1"/>
              <a:t>Finin</a:t>
            </a:r>
            <a:r>
              <a:rPr lang="pt-BR" dirty="0"/>
              <a:t>, 1997). O conteúdo real de uma mensagem é expresso em uma linguagem de conteúdo, como a linguagem semântica do FIPA [FIPA00008], uma linguagem de escolha de restrição [FIPA00009], KIF [FIPA00010] ou RDF [FIPA00011].</a:t>
            </a:r>
          </a:p>
          <a:p>
            <a:r>
              <a:rPr lang="pt-BR" dirty="0"/>
              <a:t>Por fim, o conjunto de </a:t>
            </a:r>
            <a:r>
              <a:rPr lang="pt-BR" b="1" dirty="0"/>
              <a:t>protocolos de interação </a:t>
            </a:r>
            <a:r>
              <a:rPr lang="pt-BR" dirty="0"/>
              <a:t>do FIPA [FIPA00025-FIPA00036] foi baseado no trabalho de (Lux, 1998) e (</a:t>
            </a:r>
            <a:r>
              <a:rPr lang="pt-BR" dirty="0" err="1"/>
              <a:t>Haugeneder</a:t>
            </a:r>
            <a:r>
              <a:rPr lang="pt-BR" dirty="0"/>
              <a:t>, 1994) e descreve conversas inteiras entre agentes com o objetivo de alcançar alguma interação ou efeito, como leiloar, emitir uma chamada para propostas, negociação de serviços de intermediação e registro e cancelamento de registro de assinaturas.</a:t>
            </a:r>
          </a:p>
        </p:txBody>
      </p:sp>
      <p:grpSp>
        <p:nvGrpSpPr>
          <p:cNvPr id="14" name="Agrupar 13">
            <a:extLst>
              <a:ext uri="{FF2B5EF4-FFF2-40B4-BE49-F238E27FC236}">
                <a16:creationId xmlns:a16="http://schemas.microsoft.com/office/drawing/2014/main" id="{6BFA9F82-F72E-499E-A072-56FBE447E8FF}"/>
              </a:ext>
            </a:extLst>
          </p:cNvPr>
          <p:cNvGrpSpPr/>
          <p:nvPr/>
        </p:nvGrpSpPr>
        <p:grpSpPr>
          <a:xfrm>
            <a:off x="10076387" y="1676400"/>
            <a:ext cx="1866348" cy="1143000"/>
            <a:chOff x="9430002" y="1676400"/>
            <a:chExt cx="1866348" cy="1143000"/>
          </a:xfrm>
        </p:grpSpPr>
        <p:sp>
          <p:nvSpPr>
            <p:cNvPr id="4" name="Retângulo 3">
              <a:extLst>
                <a:ext uri="{FF2B5EF4-FFF2-40B4-BE49-F238E27FC236}">
                  <a16:creationId xmlns:a16="http://schemas.microsoft.com/office/drawing/2014/main" id="{DEE40668-76C2-49CF-BE5C-9DC3AFB65BD8}"/>
                </a:ext>
              </a:extLst>
            </p:cNvPr>
            <p:cNvSpPr/>
            <p:nvPr/>
          </p:nvSpPr>
          <p:spPr>
            <a:xfrm>
              <a:off x="9430002" y="1676400"/>
              <a:ext cx="883579" cy="914400"/>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10632 w 914400"/>
                <a:gd name="connsiteY0" fmla="*/ 287079 h 914400"/>
                <a:gd name="connsiteX1" fmla="*/ 914400 w 914400"/>
                <a:gd name="connsiteY1" fmla="*/ 0 h 914400"/>
                <a:gd name="connsiteX2" fmla="*/ 914400 w 914400"/>
                <a:gd name="connsiteY2" fmla="*/ 914400 h 914400"/>
                <a:gd name="connsiteX3" fmla="*/ 0 w 914400"/>
                <a:gd name="connsiteY3" fmla="*/ 914400 h 914400"/>
                <a:gd name="connsiteX4" fmla="*/ 10632 w 914400"/>
                <a:gd name="connsiteY4" fmla="*/ 287079 h 914400"/>
                <a:gd name="connsiteX0" fmla="*/ 10632 w 914400"/>
                <a:gd name="connsiteY0" fmla="*/ 287079 h 914400"/>
                <a:gd name="connsiteX1" fmla="*/ 914400 w 914400"/>
                <a:gd name="connsiteY1" fmla="*/ 0 h 914400"/>
                <a:gd name="connsiteX2" fmla="*/ 914400 w 914400"/>
                <a:gd name="connsiteY2" fmla="*/ 914400 h 914400"/>
                <a:gd name="connsiteX3" fmla="*/ 0 w 914400"/>
                <a:gd name="connsiteY3" fmla="*/ 669851 h 914400"/>
                <a:gd name="connsiteX4" fmla="*/ 10632 w 914400"/>
                <a:gd name="connsiteY4" fmla="*/ 287079 h 914400"/>
                <a:gd name="connsiteX0" fmla="*/ 0 w 903768"/>
                <a:gd name="connsiteY0" fmla="*/ 287079 h 914400"/>
                <a:gd name="connsiteX1" fmla="*/ 903768 w 903768"/>
                <a:gd name="connsiteY1" fmla="*/ 0 h 914400"/>
                <a:gd name="connsiteX2" fmla="*/ 903768 w 903768"/>
                <a:gd name="connsiteY2" fmla="*/ 914400 h 914400"/>
                <a:gd name="connsiteX3" fmla="*/ 20191 w 903768"/>
                <a:gd name="connsiteY3" fmla="*/ 587658 h 914400"/>
                <a:gd name="connsiteX4" fmla="*/ 0 w 903768"/>
                <a:gd name="connsiteY4" fmla="*/ 287079 h 914400"/>
                <a:gd name="connsiteX0" fmla="*/ 10631 w 883577"/>
                <a:gd name="connsiteY0" fmla="*/ 0 h 914998"/>
                <a:gd name="connsiteX1" fmla="*/ 883577 w 883577"/>
                <a:gd name="connsiteY1" fmla="*/ 598 h 914998"/>
                <a:gd name="connsiteX2" fmla="*/ 883577 w 883577"/>
                <a:gd name="connsiteY2" fmla="*/ 914998 h 914998"/>
                <a:gd name="connsiteX3" fmla="*/ 0 w 883577"/>
                <a:gd name="connsiteY3" fmla="*/ 588256 h 914998"/>
                <a:gd name="connsiteX4" fmla="*/ 10631 w 883577"/>
                <a:gd name="connsiteY4" fmla="*/ 0 h 914998"/>
                <a:gd name="connsiteX0" fmla="*/ 0 w 883579"/>
                <a:gd name="connsiteY0" fmla="*/ 339644 h 914400"/>
                <a:gd name="connsiteX1" fmla="*/ 883579 w 883579"/>
                <a:gd name="connsiteY1" fmla="*/ 0 h 914400"/>
                <a:gd name="connsiteX2" fmla="*/ 883579 w 883579"/>
                <a:gd name="connsiteY2" fmla="*/ 914400 h 914400"/>
                <a:gd name="connsiteX3" fmla="*/ 2 w 883579"/>
                <a:gd name="connsiteY3" fmla="*/ 587658 h 914400"/>
                <a:gd name="connsiteX4" fmla="*/ 0 w 883579"/>
                <a:gd name="connsiteY4" fmla="*/ 339644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579" h="914400">
                  <a:moveTo>
                    <a:pt x="0" y="339644"/>
                  </a:moveTo>
                  <a:lnTo>
                    <a:pt x="883579" y="0"/>
                  </a:lnTo>
                  <a:lnTo>
                    <a:pt x="883579" y="914400"/>
                  </a:lnTo>
                  <a:lnTo>
                    <a:pt x="2" y="587658"/>
                  </a:lnTo>
                  <a:cubicBezTo>
                    <a:pt x="1" y="504987"/>
                    <a:pt x="1" y="422315"/>
                    <a:pt x="0" y="339644"/>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A9A7D7D2-59B5-4FAB-8EAD-EA63CFE03C20}"/>
                </a:ext>
              </a:extLst>
            </p:cNvPr>
            <p:cNvSpPr/>
            <p:nvPr/>
          </p:nvSpPr>
          <p:spPr>
            <a:xfrm>
              <a:off x="9430002" y="2265452"/>
              <a:ext cx="172786" cy="55394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Arco 7">
              <a:extLst>
                <a:ext uri="{FF2B5EF4-FFF2-40B4-BE49-F238E27FC236}">
                  <a16:creationId xmlns:a16="http://schemas.microsoft.com/office/drawing/2014/main" id="{21F0A636-FEC1-4E14-A9FB-A9A88FCDF31B}"/>
                </a:ext>
              </a:extLst>
            </p:cNvPr>
            <p:cNvSpPr/>
            <p:nvPr/>
          </p:nvSpPr>
          <p:spPr>
            <a:xfrm>
              <a:off x="10381950" y="1676400"/>
              <a:ext cx="914400" cy="914400"/>
            </a:xfrm>
            <a:prstGeom prst="arc">
              <a:avLst>
                <a:gd name="adj1" fmla="val 16200000"/>
                <a:gd name="adj2" fmla="val 5012473"/>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9" name="Arco 8">
              <a:extLst>
                <a:ext uri="{FF2B5EF4-FFF2-40B4-BE49-F238E27FC236}">
                  <a16:creationId xmlns:a16="http://schemas.microsoft.com/office/drawing/2014/main" id="{0E567F1D-7B68-4EB2-B929-26B0FF8EB439}"/>
                </a:ext>
              </a:extLst>
            </p:cNvPr>
            <p:cNvSpPr/>
            <p:nvPr/>
          </p:nvSpPr>
          <p:spPr>
            <a:xfrm>
              <a:off x="10192062" y="1905000"/>
              <a:ext cx="443501" cy="477748"/>
            </a:xfrm>
            <a:prstGeom prst="arc">
              <a:avLst>
                <a:gd name="adj1" fmla="val 16200000"/>
                <a:gd name="adj2" fmla="val 5012473"/>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Arco 9">
              <a:extLst>
                <a:ext uri="{FF2B5EF4-FFF2-40B4-BE49-F238E27FC236}">
                  <a16:creationId xmlns:a16="http://schemas.microsoft.com/office/drawing/2014/main" id="{72864A4C-1449-43F4-8A22-E4D3074784FD}"/>
                </a:ext>
              </a:extLst>
            </p:cNvPr>
            <p:cNvSpPr/>
            <p:nvPr/>
          </p:nvSpPr>
          <p:spPr>
            <a:xfrm>
              <a:off x="10297346" y="1753455"/>
              <a:ext cx="621744" cy="698643"/>
            </a:xfrm>
            <a:prstGeom prst="arc">
              <a:avLst>
                <a:gd name="adj1" fmla="val 16200000"/>
                <a:gd name="adj2" fmla="val 5012473"/>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nvGrpSpPr>
          <p:cNvPr id="13" name="Agrupar 12">
            <a:extLst>
              <a:ext uri="{FF2B5EF4-FFF2-40B4-BE49-F238E27FC236}">
                <a16:creationId xmlns:a16="http://schemas.microsoft.com/office/drawing/2014/main" id="{0CC6FD79-B51C-49D0-B24B-EF4BBC9C64B0}"/>
              </a:ext>
            </a:extLst>
          </p:cNvPr>
          <p:cNvGrpSpPr/>
          <p:nvPr/>
        </p:nvGrpSpPr>
        <p:grpSpPr>
          <a:xfrm>
            <a:off x="10162779" y="3429000"/>
            <a:ext cx="1402696" cy="838201"/>
            <a:chOff x="9516394" y="3429000"/>
            <a:chExt cx="1402696" cy="838201"/>
          </a:xfrm>
          <a:solidFill>
            <a:srgbClr val="00B0F0"/>
          </a:solidFill>
        </p:grpSpPr>
        <p:sp>
          <p:nvSpPr>
            <p:cNvPr id="11" name="Retângulo 10">
              <a:extLst>
                <a:ext uri="{FF2B5EF4-FFF2-40B4-BE49-F238E27FC236}">
                  <a16:creationId xmlns:a16="http://schemas.microsoft.com/office/drawing/2014/main" id="{40246927-8136-416E-B476-40FF8DEAEDFD}"/>
                </a:ext>
              </a:extLst>
            </p:cNvPr>
            <p:cNvSpPr/>
            <p:nvPr/>
          </p:nvSpPr>
          <p:spPr>
            <a:xfrm>
              <a:off x="9516395" y="3429000"/>
              <a:ext cx="1402695" cy="838201"/>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riângulo isósceles 11">
              <a:extLst>
                <a:ext uri="{FF2B5EF4-FFF2-40B4-BE49-F238E27FC236}">
                  <a16:creationId xmlns:a16="http://schemas.microsoft.com/office/drawing/2014/main" id="{7042CFDB-71BF-4C9F-B8D4-0D3456AD05CA}"/>
                </a:ext>
              </a:extLst>
            </p:cNvPr>
            <p:cNvSpPr/>
            <p:nvPr/>
          </p:nvSpPr>
          <p:spPr>
            <a:xfrm rot="10800000">
              <a:off x="9516394" y="3432852"/>
              <a:ext cx="1402695" cy="708917"/>
            </a:xfrm>
            <a:prstGeom prst="triangl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6" name="Retângulo 15">
            <a:extLst>
              <a:ext uri="{FF2B5EF4-FFF2-40B4-BE49-F238E27FC236}">
                <a16:creationId xmlns:a16="http://schemas.microsoft.com/office/drawing/2014/main" id="{01FCE269-9C5C-4D81-B826-CA493800EA36}"/>
              </a:ext>
            </a:extLst>
          </p:cNvPr>
          <p:cNvSpPr/>
          <p:nvPr/>
        </p:nvSpPr>
        <p:spPr>
          <a:xfrm>
            <a:off x="9982982" y="4940586"/>
            <a:ext cx="2090705" cy="23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1885CE66-0641-44F0-81B3-BCAB6F3FADA7}"/>
              </a:ext>
            </a:extLst>
          </p:cNvPr>
          <p:cNvSpPr/>
          <p:nvPr/>
        </p:nvSpPr>
        <p:spPr>
          <a:xfrm>
            <a:off x="9982982" y="5371243"/>
            <a:ext cx="855465" cy="23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91FA7E86-FA68-43C9-940C-CA711F906905}"/>
              </a:ext>
            </a:extLst>
          </p:cNvPr>
          <p:cNvSpPr/>
          <p:nvPr/>
        </p:nvSpPr>
        <p:spPr>
          <a:xfrm>
            <a:off x="10959966" y="5371243"/>
            <a:ext cx="1113721" cy="23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7F6D9553-922C-4ABD-B8B3-D8D7472EE1D1}"/>
              </a:ext>
            </a:extLst>
          </p:cNvPr>
          <p:cNvSpPr/>
          <p:nvPr/>
        </p:nvSpPr>
        <p:spPr>
          <a:xfrm>
            <a:off x="9982982" y="5798048"/>
            <a:ext cx="604845" cy="23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a:extLst>
              <a:ext uri="{FF2B5EF4-FFF2-40B4-BE49-F238E27FC236}">
                <a16:creationId xmlns:a16="http://schemas.microsoft.com/office/drawing/2014/main" id="{09364A31-0CF2-436C-92E8-AA55C1A0982E}"/>
              </a:ext>
            </a:extLst>
          </p:cNvPr>
          <p:cNvSpPr/>
          <p:nvPr/>
        </p:nvSpPr>
        <p:spPr>
          <a:xfrm>
            <a:off x="10757775" y="5798048"/>
            <a:ext cx="419622" cy="23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87E0BCE7-1269-4D26-827A-066E70F6EE7A}"/>
              </a:ext>
            </a:extLst>
          </p:cNvPr>
          <p:cNvSpPr/>
          <p:nvPr/>
        </p:nvSpPr>
        <p:spPr>
          <a:xfrm>
            <a:off x="11307015" y="5798048"/>
            <a:ext cx="766672" cy="23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102495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8465-BD53-4343-967A-1A1599E1928C}"/>
              </a:ext>
            </a:extLst>
          </p:cNvPr>
          <p:cNvSpPr>
            <a:spLocks noGrp="1"/>
          </p:cNvSpPr>
          <p:nvPr>
            <p:ph type="title"/>
          </p:nvPr>
        </p:nvSpPr>
        <p:spPr/>
        <p:txBody>
          <a:bodyPr/>
          <a:lstStyle/>
          <a:p>
            <a:r>
              <a:rPr lang="pt-BR" dirty="0"/>
              <a:t>Especificações FIPA: Identificadores</a:t>
            </a:r>
          </a:p>
        </p:txBody>
      </p:sp>
      <p:sp>
        <p:nvSpPr>
          <p:cNvPr id="3" name="Espaço Reservado para Conteúdo 2">
            <a:extLst>
              <a:ext uri="{FF2B5EF4-FFF2-40B4-BE49-F238E27FC236}">
                <a16:creationId xmlns:a16="http://schemas.microsoft.com/office/drawing/2014/main" id="{2932958A-555B-4348-9FE8-7C4D601E59EB}"/>
              </a:ext>
            </a:extLst>
          </p:cNvPr>
          <p:cNvSpPr>
            <a:spLocks noGrp="1"/>
          </p:cNvSpPr>
          <p:nvPr>
            <p:ph idx="1"/>
          </p:nvPr>
        </p:nvSpPr>
        <p:spPr>
          <a:xfrm>
            <a:off x="2589212" y="1623848"/>
            <a:ext cx="8915400" cy="5234152"/>
          </a:xfrm>
        </p:spPr>
        <p:txBody>
          <a:bodyPr>
            <a:normAutofit fontScale="92500" lnSpcReduction="10000"/>
          </a:bodyPr>
          <a:lstStyle/>
          <a:p>
            <a:r>
              <a:rPr lang="pt-BR" dirty="0"/>
              <a:t>Cada especificação da FIPA é representada por um número de especificação e possui um identificador de especificação formal ou informal.</a:t>
            </a:r>
          </a:p>
          <a:p>
            <a:endParaRPr lang="pt-BR" dirty="0"/>
          </a:p>
          <a:p>
            <a:r>
              <a:rPr lang="pt-BR" dirty="0"/>
              <a:t>Um identificador de especificação</a:t>
            </a:r>
            <a:r>
              <a:rPr lang="pt-BR" b="1" dirty="0"/>
              <a:t> informal </a:t>
            </a:r>
            <a:r>
              <a:rPr lang="pt-BR" dirty="0"/>
              <a:t>é projetado para ser usado </a:t>
            </a:r>
            <a:r>
              <a:rPr lang="pt-BR" b="1" dirty="0"/>
              <a:t>internamente no FIPA </a:t>
            </a:r>
            <a:r>
              <a:rPr lang="pt-BR" dirty="0"/>
              <a:t>para </a:t>
            </a:r>
            <a:r>
              <a:rPr lang="pt-BR" b="1" dirty="0"/>
              <a:t>fazer referência a uma instância específica de uma especificação em um determinado ponto em seu ciclo de vida. </a:t>
            </a:r>
            <a:r>
              <a:rPr lang="pt-BR" dirty="0"/>
              <a:t>Os identificadores de especificação informais são compostos a partir do status do ciclo de vida da especificação, seu tipo de especificação e seu número de especificação. Por exemplo, o XC00023 é lido como: "Número de especificação do componente de status experimental 00023."</a:t>
            </a:r>
          </a:p>
          <a:p>
            <a:endParaRPr lang="pt-BR" dirty="0"/>
          </a:p>
          <a:p>
            <a:r>
              <a:rPr lang="pt-BR" dirty="0"/>
              <a:t>Um identificador de especificação </a:t>
            </a:r>
            <a:r>
              <a:rPr lang="pt-BR" b="1" dirty="0"/>
              <a:t>formal</a:t>
            </a:r>
            <a:r>
              <a:rPr lang="pt-BR" dirty="0"/>
              <a:t> é projetado para referenciar especificações do FIPA de outras </a:t>
            </a:r>
            <a:r>
              <a:rPr lang="pt-BR" b="1" dirty="0"/>
              <a:t>especificações da FIPA e documentos externos</a:t>
            </a:r>
            <a:r>
              <a:rPr lang="pt-BR" dirty="0"/>
              <a:t>, como documentos de conferência ou periódicos. Um identificador de especificação formal é composto da palavra-chave FIPA e do número de especificação, por exemplo, FIPA00023. Um identificador de especificação formal </a:t>
            </a:r>
            <a:r>
              <a:rPr lang="pt-BR" b="1" dirty="0"/>
              <a:t>não se refere a uma instância específica de uma especificação</a:t>
            </a:r>
            <a:r>
              <a:rPr lang="pt-BR" dirty="0"/>
              <a:t>, mas refere-se, em vez disso, </a:t>
            </a:r>
            <a:r>
              <a:rPr lang="pt-BR" b="1" dirty="0"/>
              <a:t>à versão mais recente, de acordo com o ciclo de vida da especificação.</a:t>
            </a:r>
          </a:p>
        </p:txBody>
      </p:sp>
    </p:spTree>
    <p:extLst>
      <p:ext uri="{BB962C8B-B14F-4D97-AF65-F5344CB8AC3E}">
        <p14:creationId xmlns:p14="http://schemas.microsoft.com/office/powerpoint/2010/main" val="218969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8465-BD53-4343-967A-1A1599E1928C}"/>
              </a:ext>
            </a:extLst>
          </p:cNvPr>
          <p:cNvSpPr>
            <a:spLocks noGrp="1"/>
          </p:cNvSpPr>
          <p:nvPr>
            <p:ph type="title"/>
          </p:nvPr>
        </p:nvSpPr>
        <p:spPr/>
        <p:txBody>
          <a:bodyPr/>
          <a:lstStyle/>
          <a:p>
            <a:r>
              <a:rPr lang="pt-BR" dirty="0"/>
              <a:t>Especificações FIPA: Ciclo de vida</a:t>
            </a:r>
          </a:p>
        </p:txBody>
      </p:sp>
      <p:pic>
        <p:nvPicPr>
          <p:cNvPr id="4" name="Espaço Reservado para Conteúdo 3">
            <a:extLst>
              <a:ext uri="{FF2B5EF4-FFF2-40B4-BE49-F238E27FC236}">
                <a16:creationId xmlns:a16="http://schemas.microsoft.com/office/drawing/2014/main" id="{DA0A4F45-B632-420A-B4C4-1E47F674399E}"/>
              </a:ext>
            </a:extLst>
          </p:cNvPr>
          <p:cNvPicPr>
            <a:picLocks noGrp="1" noChangeAspect="1"/>
          </p:cNvPicPr>
          <p:nvPr>
            <p:ph idx="1"/>
          </p:nvPr>
        </p:nvPicPr>
        <p:blipFill>
          <a:blip r:embed="rId2"/>
          <a:stretch>
            <a:fillRect/>
          </a:stretch>
        </p:blipFill>
        <p:spPr>
          <a:xfrm>
            <a:off x="2110486" y="2929578"/>
            <a:ext cx="7971027" cy="2252088"/>
          </a:xfrm>
          <a:prstGeom prst="rect">
            <a:avLst/>
          </a:prstGeom>
        </p:spPr>
      </p:pic>
      <p:sp>
        <p:nvSpPr>
          <p:cNvPr id="5" name="Retângulo: Cantos Arredondados 4">
            <a:extLst>
              <a:ext uri="{FF2B5EF4-FFF2-40B4-BE49-F238E27FC236}">
                <a16:creationId xmlns:a16="http://schemas.microsoft.com/office/drawing/2014/main" id="{61D18870-6D74-4CC3-8E9E-6967B84D7E93}"/>
              </a:ext>
            </a:extLst>
          </p:cNvPr>
          <p:cNvSpPr/>
          <p:nvPr/>
        </p:nvSpPr>
        <p:spPr>
          <a:xfrm>
            <a:off x="204951" y="5439103"/>
            <a:ext cx="3294994" cy="1166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Concepção inicial das especificações. É considerada um esboço em construção.</a:t>
            </a:r>
          </a:p>
        </p:txBody>
      </p:sp>
      <p:cxnSp>
        <p:nvCxnSpPr>
          <p:cNvPr id="7" name="Conector: Angulado 6">
            <a:extLst>
              <a:ext uri="{FF2B5EF4-FFF2-40B4-BE49-F238E27FC236}">
                <a16:creationId xmlns:a16="http://schemas.microsoft.com/office/drawing/2014/main" id="{80A2C085-EA24-46EF-8216-228880FBC4AD}"/>
              </a:ext>
            </a:extLst>
          </p:cNvPr>
          <p:cNvCxnSpPr>
            <a:stCxn id="5" idx="0"/>
          </p:cNvCxnSpPr>
          <p:nvPr/>
        </p:nvCxnSpPr>
        <p:spPr>
          <a:xfrm rot="5400000" flipH="1" flipV="1">
            <a:off x="2014045" y="4709948"/>
            <a:ext cx="567558" cy="8907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tângulo: Cantos Arredondados 7">
            <a:extLst>
              <a:ext uri="{FF2B5EF4-FFF2-40B4-BE49-F238E27FC236}">
                <a16:creationId xmlns:a16="http://schemas.microsoft.com/office/drawing/2014/main" id="{75EBB832-39C0-4574-B755-EA5265C05F4A}"/>
              </a:ext>
            </a:extLst>
          </p:cNvPr>
          <p:cNvSpPr/>
          <p:nvPr/>
        </p:nvSpPr>
        <p:spPr>
          <a:xfrm>
            <a:off x="945427" y="2088817"/>
            <a:ext cx="3468917" cy="1166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Se considerada estável por um período de dois anos e é considerada adequada para implementação</a:t>
            </a:r>
          </a:p>
        </p:txBody>
      </p:sp>
      <p:cxnSp>
        <p:nvCxnSpPr>
          <p:cNvPr id="10" name="Conector: Angulado 9">
            <a:extLst>
              <a:ext uri="{FF2B5EF4-FFF2-40B4-BE49-F238E27FC236}">
                <a16:creationId xmlns:a16="http://schemas.microsoft.com/office/drawing/2014/main" id="{5585C401-5AEC-4835-BC52-B7A0BE07A6E5}"/>
              </a:ext>
            </a:extLst>
          </p:cNvPr>
          <p:cNvCxnSpPr>
            <a:stCxn id="8" idx="3"/>
          </p:cNvCxnSpPr>
          <p:nvPr/>
        </p:nvCxnSpPr>
        <p:spPr>
          <a:xfrm>
            <a:off x="4414344" y="2672141"/>
            <a:ext cx="740980" cy="17737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tângulo: Cantos Arredondados 10">
            <a:extLst>
              <a:ext uri="{FF2B5EF4-FFF2-40B4-BE49-F238E27FC236}">
                <a16:creationId xmlns:a16="http://schemas.microsoft.com/office/drawing/2014/main" id="{3651E206-3927-4C31-9EBD-23A8B23FC91B}"/>
              </a:ext>
            </a:extLst>
          </p:cNvPr>
          <p:cNvSpPr/>
          <p:nvPr/>
        </p:nvSpPr>
        <p:spPr>
          <a:xfrm>
            <a:off x="3967653" y="5470454"/>
            <a:ext cx="4041229" cy="1166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É considerada uma norma estável e formalmente publicada que foi aprovado e endossado pelo órgão de padrões do FIPA</a:t>
            </a:r>
          </a:p>
        </p:txBody>
      </p:sp>
      <p:cxnSp>
        <p:nvCxnSpPr>
          <p:cNvPr id="13" name="Conector: Angulado 12">
            <a:extLst>
              <a:ext uri="{FF2B5EF4-FFF2-40B4-BE49-F238E27FC236}">
                <a16:creationId xmlns:a16="http://schemas.microsoft.com/office/drawing/2014/main" id="{3A5AF443-89E2-4C63-B061-AAF03B46D776}"/>
              </a:ext>
            </a:extLst>
          </p:cNvPr>
          <p:cNvCxnSpPr>
            <a:stCxn id="11" idx="3"/>
          </p:cNvCxnSpPr>
          <p:nvPr/>
        </p:nvCxnSpPr>
        <p:spPr>
          <a:xfrm flipH="1" flipV="1">
            <a:off x="7262647" y="4871545"/>
            <a:ext cx="746235" cy="1182233"/>
          </a:xfrm>
          <a:prstGeom prst="bentConnector4">
            <a:avLst>
              <a:gd name="adj1" fmla="val -30634"/>
              <a:gd name="adj2" fmla="val 74670"/>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tângulo: Cantos Arredondados 13">
            <a:extLst>
              <a:ext uri="{FF2B5EF4-FFF2-40B4-BE49-F238E27FC236}">
                <a16:creationId xmlns:a16="http://schemas.microsoft.com/office/drawing/2014/main" id="{77F92F3C-A3B4-4251-A4A5-47F1FCDF2CFD}"/>
              </a:ext>
            </a:extLst>
          </p:cNvPr>
          <p:cNvSpPr/>
          <p:nvPr/>
        </p:nvSpPr>
        <p:spPr>
          <a:xfrm>
            <a:off x="4539965" y="1276893"/>
            <a:ext cx="3721166" cy="1166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Descontinuada: É aquela que foi identificada como potencialmente desnecessária ao padrão FIPA</a:t>
            </a:r>
          </a:p>
        </p:txBody>
      </p:sp>
      <p:cxnSp>
        <p:nvCxnSpPr>
          <p:cNvPr id="16" name="Conector: Angulado 15">
            <a:extLst>
              <a:ext uri="{FF2B5EF4-FFF2-40B4-BE49-F238E27FC236}">
                <a16:creationId xmlns:a16="http://schemas.microsoft.com/office/drawing/2014/main" id="{3A9D2E9D-360C-4EF2-977E-F2783DE64493}"/>
              </a:ext>
            </a:extLst>
          </p:cNvPr>
          <p:cNvCxnSpPr>
            <a:stCxn id="14" idx="3"/>
          </p:cNvCxnSpPr>
          <p:nvPr/>
        </p:nvCxnSpPr>
        <p:spPr>
          <a:xfrm>
            <a:off x="8261131" y="1860217"/>
            <a:ext cx="1024759" cy="11904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ângulo: Cantos Arredondados 16">
            <a:extLst>
              <a:ext uri="{FF2B5EF4-FFF2-40B4-BE49-F238E27FC236}">
                <a16:creationId xmlns:a16="http://schemas.microsoft.com/office/drawing/2014/main" id="{A3A2F51A-1737-4A28-B390-7E24CC1F3CD5}"/>
              </a:ext>
            </a:extLst>
          </p:cNvPr>
          <p:cNvSpPr/>
          <p:nvPr/>
        </p:nvSpPr>
        <p:spPr>
          <a:xfrm>
            <a:off x="8455569" y="5470454"/>
            <a:ext cx="3568768" cy="1166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pt-BR" dirty="0"/>
              <a:t>É aquela que foi identificada como desnecessária ao padrão FIPA</a:t>
            </a:r>
          </a:p>
        </p:txBody>
      </p:sp>
      <p:cxnSp>
        <p:nvCxnSpPr>
          <p:cNvPr id="19" name="Conector: Angulado 18">
            <a:extLst>
              <a:ext uri="{FF2B5EF4-FFF2-40B4-BE49-F238E27FC236}">
                <a16:creationId xmlns:a16="http://schemas.microsoft.com/office/drawing/2014/main" id="{166F444E-A884-4EA0-BA9C-A063CC535DCE}"/>
              </a:ext>
            </a:extLst>
          </p:cNvPr>
          <p:cNvCxnSpPr>
            <a:stCxn id="17" idx="0"/>
          </p:cNvCxnSpPr>
          <p:nvPr/>
        </p:nvCxnSpPr>
        <p:spPr>
          <a:xfrm rot="16200000" flipV="1">
            <a:off x="9605357" y="4835858"/>
            <a:ext cx="598909" cy="67028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213747"/>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E369E1923BDB47418418A1F6A28266F9" ma:contentTypeVersion="15" ma:contentTypeDescription="Criar um novo documento." ma:contentTypeScope="" ma:versionID="7852c4c994364b63c80271311b7a5f68">
  <xsd:schema xmlns:xsd="http://www.w3.org/2001/XMLSchema" xmlns:xs="http://www.w3.org/2001/XMLSchema" xmlns:p="http://schemas.microsoft.com/office/2006/metadata/properties" xmlns:ns2="4c6b80a1-d47b-46df-89dc-d1b395368634" xmlns:ns3="ca146311-d7c8-4b02-b1d3-3a9822694562" targetNamespace="http://schemas.microsoft.com/office/2006/metadata/properties" ma:root="true" ma:fieldsID="61d9bec1f65c4b5790c28cc05f0667bd" ns2:_="" ns3:_="">
    <xsd:import namespace="4c6b80a1-d47b-46df-89dc-d1b395368634"/>
    <xsd:import namespace="ca146311-d7c8-4b02-b1d3-3a98226945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6b80a1-d47b-46df-89dc-d1b3953686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m" ma:readOnly="false" ma:fieldId="{5cf76f15-5ced-4ddc-b409-7134ff3c332f}" ma:taxonomyMulti="true" ma:sspId="3c1f837b-9003-4ae4-92fc-ab835545334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146311-d7c8-4b02-b1d3-3a98226945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b4ebd4f-e051-4a98-b8d7-a95c5dbdeb92}" ma:internalName="TaxCatchAll" ma:showField="CatchAllData" ma:web="ca146311-d7c8-4b02-b1d3-3a98226945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146311-d7c8-4b02-b1d3-3a9822694562" xsi:nil="true"/>
    <lcf76f155ced4ddcb4097134ff3c332f xmlns="4c6b80a1-d47b-46df-89dc-d1b39536863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707E7F-16D2-47B5-9C5E-23D597BCB0DC}"/>
</file>

<file path=customXml/itemProps2.xml><?xml version="1.0" encoding="utf-8"?>
<ds:datastoreItem xmlns:ds="http://schemas.openxmlformats.org/officeDocument/2006/customXml" ds:itemID="{99061972-5035-4EEB-A1AC-DAFFE6310BA0}"/>
</file>

<file path=customXml/itemProps3.xml><?xml version="1.0" encoding="utf-8"?>
<ds:datastoreItem xmlns:ds="http://schemas.openxmlformats.org/officeDocument/2006/customXml" ds:itemID="{8B547E9B-A1A8-4FD4-B6AA-70CCC62ACBF9}"/>
</file>

<file path=docProps/app.xml><?xml version="1.0" encoding="utf-8"?>
<Properties xmlns="http://schemas.openxmlformats.org/officeDocument/2006/extended-properties" xmlns:vt="http://schemas.openxmlformats.org/officeDocument/2006/docPropsVTypes">
  <Template>Wisp</Template>
  <TotalTime>389</TotalTime>
  <Words>1111</Words>
  <Application>Microsoft Office PowerPoint</Application>
  <PresentationFormat>Widescreen</PresentationFormat>
  <Paragraphs>78</Paragraphs>
  <Slides>14</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Century Gothic</vt:lpstr>
      <vt:lpstr>Wingdings 3</vt:lpstr>
      <vt:lpstr>Cacho</vt:lpstr>
      <vt:lpstr>FIPA — Towards a Standard for Software Agents</vt:lpstr>
      <vt:lpstr>A história: Por que?</vt:lpstr>
      <vt:lpstr>A história: Como?</vt:lpstr>
      <vt:lpstr>A história: O quê?</vt:lpstr>
      <vt:lpstr>‘Comunicação’ na FIPA</vt:lpstr>
      <vt:lpstr>Estrutura da FIPA</vt:lpstr>
      <vt:lpstr>Especificações FIPA</vt:lpstr>
      <vt:lpstr>Especificações FIPA: Identificadores</vt:lpstr>
      <vt:lpstr>Especificações FIPA: Ciclo de vida</vt:lpstr>
      <vt:lpstr>Especificações FIPA: Estrutura</vt:lpstr>
      <vt:lpstr>Especificações FIPA: Estrutura</vt:lpstr>
      <vt:lpstr>Especificações FIPA: Estrutura</vt:lpstr>
      <vt:lpstr>Implementação das especificações do FIPA</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JUNIOR Marcio-Lazai (renexter)</dc:creator>
  <cp:lastModifiedBy>Marcio Lazai Junior</cp:lastModifiedBy>
  <cp:revision>3</cp:revision>
  <dcterms:created xsi:type="dcterms:W3CDTF">2019-08-19T16:54:11Z</dcterms:created>
  <dcterms:modified xsi:type="dcterms:W3CDTF">2019-08-23T01:12:24Z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eeb3e6-85f8-4106-953e-4f1eacb9bdc3_Enabled">
    <vt:lpwstr>True</vt:lpwstr>
  </property>
  <property fmtid="{D5CDD505-2E9C-101B-9397-08002B2CF9AE}" pid="3" name="MSIP_Label_a5eeb3e6-85f8-4106-953e-4f1eacb9bdc3_SiteId">
    <vt:lpwstr>d6b0bbee-7cd9-4d60-bce6-4a67b543e2ae</vt:lpwstr>
  </property>
  <property fmtid="{D5CDD505-2E9C-101B-9397-08002B2CF9AE}" pid="4" name="MSIP_Label_a5eeb3e6-85f8-4106-953e-4f1eacb9bdc3_Owner">
    <vt:lpwstr>marcio-lazai.junior-extern@renault.com</vt:lpwstr>
  </property>
  <property fmtid="{D5CDD505-2E9C-101B-9397-08002B2CF9AE}" pid="5" name="MSIP_Label_a5eeb3e6-85f8-4106-953e-4f1eacb9bdc3_SetDate">
    <vt:lpwstr>2019-08-19T17:13:16.5134033Z</vt:lpwstr>
  </property>
  <property fmtid="{D5CDD505-2E9C-101B-9397-08002B2CF9AE}" pid="6" name="MSIP_Label_a5eeb3e6-85f8-4106-953e-4f1eacb9bdc3_Name">
    <vt:lpwstr>Confidential C</vt:lpwstr>
  </property>
  <property fmtid="{D5CDD505-2E9C-101B-9397-08002B2CF9AE}" pid="7" name="MSIP_Label_a5eeb3e6-85f8-4106-953e-4f1eacb9bdc3_Application">
    <vt:lpwstr>Microsoft Azure Information Protection</vt:lpwstr>
  </property>
  <property fmtid="{D5CDD505-2E9C-101B-9397-08002B2CF9AE}" pid="8" name="MSIP_Label_a5eeb3e6-85f8-4106-953e-4f1eacb9bdc3_Extended_MSFT_Method">
    <vt:lpwstr>Automatic</vt:lpwstr>
  </property>
  <property fmtid="{D5CDD505-2E9C-101B-9397-08002B2CF9AE}" pid="9" name="MSIP_Label_fd1c0902-ed92-4fed-896d-2e7725de02d4_Enabled">
    <vt:lpwstr>True</vt:lpwstr>
  </property>
  <property fmtid="{D5CDD505-2E9C-101B-9397-08002B2CF9AE}" pid="10" name="MSIP_Label_fd1c0902-ed92-4fed-896d-2e7725de02d4_SiteId">
    <vt:lpwstr>d6b0bbee-7cd9-4d60-bce6-4a67b543e2ae</vt:lpwstr>
  </property>
  <property fmtid="{D5CDD505-2E9C-101B-9397-08002B2CF9AE}" pid="11" name="MSIP_Label_fd1c0902-ed92-4fed-896d-2e7725de02d4_Owner">
    <vt:lpwstr>marcio-lazai.junior-extern@renault.com</vt:lpwstr>
  </property>
  <property fmtid="{D5CDD505-2E9C-101B-9397-08002B2CF9AE}" pid="12" name="MSIP_Label_fd1c0902-ed92-4fed-896d-2e7725de02d4_SetDate">
    <vt:lpwstr>2019-08-19T17:13:16.5134033Z</vt:lpwstr>
  </property>
  <property fmtid="{D5CDD505-2E9C-101B-9397-08002B2CF9AE}" pid="13" name="MSIP_Label_fd1c0902-ed92-4fed-896d-2e7725de02d4_Name">
    <vt:lpwstr>Accessible to everybody</vt:lpwstr>
  </property>
  <property fmtid="{D5CDD505-2E9C-101B-9397-08002B2CF9AE}" pid="14" name="MSIP_Label_fd1c0902-ed92-4fed-896d-2e7725de02d4_Application">
    <vt:lpwstr>Microsoft Azure Information Protection</vt:lpwstr>
  </property>
  <property fmtid="{D5CDD505-2E9C-101B-9397-08002B2CF9AE}" pid="15" name="MSIP_Label_fd1c0902-ed92-4fed-896d-2e7725de02d4_Parent">
    <vt:lpwstr>a5eeb3e6-85f8-4106-953e-4f1eacb9bdc3</vt:lpwstr>
  </property>
  <property fmtid="{D5CDD505-2E9C-101B-9397-08002B2CF9AE}" pid="16" name="MSIP_Label_fd1c0902-ed92-4fed-896d-2e7725de02d4_Extended_MSFT_Method">
    <vt:lpwstr>Automatic</vt:lpwstr>
  </property>
  <property fmtid="{D5CDD505-2E9C-101B-9397-08002B2CF9AE}" pid="17" name="Sensitivity">
    <vt:lpwstr>Confidential C Accessible to everybody</vt:lpwstr>
  </property>
  <property fmtid="{D5CDD505-2E9C-101B-9397-08002B2CF9AE}" pid="18" name="ContentTypeId">
    <vt:lpwstr>0x010100E369E1923BDB47418418A1F6A28266F9</vt:lpwstr>
  </property>
</Properties>
</file>